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7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44" r:id="rId68"/>
    <p:sldId id="330" r:id="rId69"/>
    <p:sldId id="331" r:id="rId70"/>
    <p:sldId id="332" r:id="rId71"/>
    <p:sldId id="343" r:id="rId72"/>
  </p:sldIdLst>
  <p:sldSz cx="9144000" cy="5143500" type="screen16x9"/>
  <p:notesSz cx="6858000" cy="9144000"/>
  <p:embeddedFontLst>
    <p:embeddedFont>
      <p:font typeface="Proxima Nova" panose="020B0604020202020204" charset="0"/>
      <p:regular r:id="rId74"/>
      <p:bold r:id="rId75"/>
      <p:italic r:id="rId76"/>
      <p:boldItalic r:id="rId77"/>
    </p:embeddedFont>
    <p:embeddedFont>
      <p:font typeface="Nunito" panose="020B0604020202020204" charset="0"/>
      <p:regular r:id="rId78"/>
      <p:bold r:id="rId79"/>
      <p:italic r:id="rId80"/>
      <p:boldItalic r:id="rId81"/>
    </p:embeddedFont>
    <p:embeddedFont>
      <p:font typeface="Neucha" panose="020B0604020202020204" charset="0"/>
      <p:regular r:id="rId82"/>
    </p:embeddedFont>
    <p:embeddedFont>
      <p:font typeface="Lilita One" panose="020B0604020202020204" charset="0"/>
      <p:regular r:id="rId83"/>
    </p:embeddedFont>
    <p:embeddedFont>
      <p:font typeface="Proxima Nova Semibold" panose="020B0604020202020204" charset="0"/>
      <p:regular r:id="rId84"/>
      <p:bold r:id="rId85"/>
      <p:boldItalic r:id="rId86"/>
    </p:embeddedFont>
    <p:embeddedFont>
      <p:font typeface="Nunito ExtraBold" panose="020B0604020202020204" charset="0"/>
      <p:bold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561416-2C1C-48EB-8BD1-EEF9E693858A}">
  <a:tblStyle styleId="{D2561416-2C1C-48EB-8BD1-EEF9E69385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11.fntdata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14.fntdata"/><Relationship Id="rId61" Type="http://schemas.openxmlformats.org/officeDocument/2006/relationships/slide" Target="slides/slide59.xml"/><Relationship Id="rId82" Type="http://schemas.openxmlformats.org/officeDocument/2006/relationships/font" Target="fonts/font9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1" name="Google Shape;26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2" name="Google Shape;26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8" name="Google Shape;3018;g8c453551a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9" name="Google Shape;3019;g8c453551a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11ecabaa1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11ecabaa1b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867aee852d_2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867aee852d_2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g11ecabaa1bc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2" name="Google Shape;3202;g11ecabaa1bc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" name="Google Shape;3321;g8c453551a3_2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2" name="Google Shape;3322;g8c453551a3_2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11ed301659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11ed301659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867aee852d_2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867aee852d_2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" name="Google Shape;3461;g11ed4d9bfa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2" name="Google Shape;3462;g11ed4d9bfa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g867aee8ab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1" name="Google Shape;3561;g867aee8ab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11ed4d9bfa4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11ed4d9bfa4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g8c453551a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6" name="Google Shape;2676;g8c453551a3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867aee8ab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867aee8ab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11ed4d9bfa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11ed4d9bfa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g867aee8ab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1" name="Google Shape;3621;g867aee8ab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9" name="Google Shape;3629;g11ed301659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0" name="Google Shape;3630;g11ed301659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4" name="Google Shape;3714;g867aee8ab8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5" name="Google Shape;3715;g867aee8ab8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2" name="Google Shape;3792;g11ed4d9bfa4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3" name="Google Shape;3793;g11ed4d9bfa4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11ecabaa1bc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3" name="Google Shape;3803;g11ecabaa1bc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g867aee8ab8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0" name="Google Shape;3880;g867aee8ab8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g11ed4d9bfa4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g11ed4d9bfa4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g867aee8ab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7" name="Google Shape;4067;g867aee8ab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8c453551a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8c453551a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11ed4d9bfa4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11ed4d9bfa4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g867aee8ab8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2" name="Google Shape;4262;g867aee8ab8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4" name="Google Shape;5374;g8e72aea862_0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5" name="Google Shape;5375;g8e72aea862_0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0" name="Google Shape;5390;g11ed4d9bfa4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1" name="Google Shape;5391;g11ed4d9bfa4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9" name="Google Shape;5479;g8e72aea862_0_4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0" name="Google Shape;5480;g8e72aea862_0_4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" name="Google Shape;5488;g11ed3016590_0_1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9" name="Google Shape;5489;g11ed3016590_0_1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" name="Google Shape;5621;g8f9c1b3e33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2" name="Google Shape;5622;g8f9c1b3e33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g11ed4d9bfa4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9" name="Google Shape;5639;g11ed4d9bfa4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" name="Google Shape;5652;g11ed4d9bfa4_0_1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3" name="Google Shape;5653;g11ed4d9bfa4_0_1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6" name="Google Shape;5666;g8e72aea862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7" name="Google Shape;5667;g8e72aea862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g11ecabaa1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7" name="Google Shape;2717;g11ecabaa1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g11ed301659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5" name="Google Shape;5675;g11ed301659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2" name="Google Shape;5742;g11ed301659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3" name="Google Shape;5743;g11ed301659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3" name="Google Shape;5753;g11ed4d9bfa4_0_1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4" name="Google Shape;5754;g11ed4d9bfa4_0_1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4" name="Google Shape;5764;g11ed4d9bfa4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5" name="Google Shape;5765;g11ed4d9bfa4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2" name="Google Shape;5782;g11ed4d9bfa4_0_1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3" name="Google Shape;5783;g11ed4d9bfa4_0_1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2" name="Google Shape;5802;g11ed4d9bfa4_0_1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3" name="Google Shape;5803;g11ed4d9bfa4_0_13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3" name="Google Shape;5943;g11ed4d9bfa4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4" name="Google Shape;5944;g11ed4d9bfa4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5" name="Google Shape;6025;g11ed4d9bfa4_0_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6" name="Google Shape;6026;g11ed4d9bfa4_0_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8" name="Google Shape;6098;g11ed4d9bfa4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9" name="Google Shape;6099;g11ed4d9bfa4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0" name="Google Shape;6180;g11ed4d9bfa4_0_1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1" name="Google Shape;6181;g11ed4d9bfa4_0_1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g8c453551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1" name="Google Shape;2741;g8c453551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9" name="Google Shape;6229;g11ed4d9bfa4_0_1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0" name="Google Shape;6230;g11ed4d9bfa4_0_1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3" name="Google Shape;6243;g11ed4d9bfa4_0_1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4" name="Google Shape;6244;g11ed4d9bfa4_0_1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8" name="Google Shape;6268;g8e7664239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9" name="Google Shape;6269;g8e7664239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3" name="Google Shape;6343;g11ed4d9bfa4_0_1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4" name="Google Shape;6344;g11ed4d9bfa4_0_1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4" name="Google Shape;7254;g8e7664239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5" name="Google Shape;7255;g8e7664239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0" name="Google Shape;7380;g11ed4d9bfa4_0_1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1" name="Google Shape;7381;g11ed4d9bfa4_0_1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0" name="Google Shape;7460;g11ed4d9bfa4_0_1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1" name="Google Shape;7461;g11ed4d9bfa4_0_17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6" name="Google Shape;7496;g11ed4d9bfa4_0_1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7" name="Google Shape;7497;g11ed4d9bfa4_0_1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2" name="Google Shape;7582;g8e76642398_0_10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3" name="Google Shape;7583;g8e76642398_0_10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5" name="Google Shape;7595;g11ef0a96141_0_2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6" name="Google Shape;7596;g11ef0a96141_0_2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8c453551a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2" name="Google Shape;2752;g8c453551a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5" name="Google Shape;7605;SLIDES_API29311826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6" name="Google Shape;7606;SLIDES_API29311826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2" name="Google Shape;7612;g117cef70159_1_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3" name="Google Shape;7613;g117cef70159_1_5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9" name="Google Shape;7619;g8e76642398_0_1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0" name="Google Shape;7620;g8e76642398_0_1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1" name="Google Shape;7641;g91f5ceab4c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2" name="Google Shape;7642;g91f5ceab4c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7" name="Google Shape;7657;g8e76642398_0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8" name="Google Shape;7658;g8e76642398_0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g117cef70159_1_5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5" name="Google Shape;7995;g117cef70159_1_5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4" name="Google Shape;7994;g117cef70159_1_5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5" name="Google Shape;7995;g117cef70159_1_5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08569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4" name="Google Shape;10614;g8e76642398_0_2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5" name="Google Shape;10615;g8e76642398_0_2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4" name="Google Shape;10784;g8e76642398_0_2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5" name="Google Shape;10785;g8e76642398_0_2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9" name="Google Shape;11189;g8e76642398_0_2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0" name="Google Shape;11190;g8e76642398_0_2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g11ed4d9bf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9" name="Google Shape;2859;g11ed4d9bf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7" name="Google Shape;24027;g8e76642398_0_7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28" name="Google Shape;24028;g8e76642398_0_7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867aee8ab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867aee8ab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g11ed4d9bfa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0" name="Google Shape;2890;g11ed4d9bfa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325" y="1242425"/>
            <a:ext cx="4425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Lilita One"/>
              <a:buNone/>
              <a:defRPr sz="5200"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96725" y="3157475"/>
            <a:ext cx="3059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3330303" cy="4665197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46475" y="3874475"/>
            <a:ext cx="996175" cy="685800"/>
            <a:chOff x="1379925" y="685000"/>
            <a:chExt cx="996175" cy="685800"/>
          </a:xfrm>
        </p:grpSpPr>
        <p:sp>
          <p:nvSpPr>
            <p:cNvPr id="13" name="Google Shape;13;p2"/>
            <p:cNvSpPr/>
            <p:nvPr/>
          </p:nvSpPr>
          <p:spPr>
            <a:xfrm>
              <a:off x="1379925" y="685000"/>
              <a:ext cx="996175" cy="685800"/>
            </a:xfrm>
            <a:custGeom>
              <a:avLst/>
              <a:gdLst/>
              <a:ahLst/>
              <a:cxnLst/>
              <a:rect l="l" t="t" r="r" b="b"/>
              <a:pathLst>
                <a:path w="39847" h="27432" extrusionOk="0">
                  <a:moveTo>
                    <a:pt x="7049" y="1"/>
                  </a:moveTo>
                  <a:cubicBezTo>
                    <a:pt x="6004" y="1"/>
                    <a:pt x="5047" y="612"/>
                    <a:pt x="4594" y="1668"/>
                  </a:cubicBezTo>
                  <a:lnTo>
                    <a:pt x="614" y="11370"/>
                  </a:lnTo>
                  <a:cubicBezTo>
                    <a:pt x="1" y="12800"/>
                    <a:pt x="712" y="14435"/>
                    <a:pt x="2044" y="14950"/>
                  </a:cubicBezTo>
                  <a:lnTo>
                    <a:pt x="31673" y="27210"/>
                  </a:lnTo>
                  <a:cubicBezTo>
                    <a:pt x="32026" y="27361"/>
                    <a:pt x="32384" y="27431"/>
                    <a:pt x="32734" y="27431"/>
                  </a:cubicBezTo>
                  <a:cubicBezTo>
                    <a:pt x="33802" y="27431"/>
                    <a:pt x="34783" y="26777"/>
                    <a:pt x="35245" y="25779"/>
                  </a:cubicBezTo>
                  <a:lnTo>
                    <a:pt x="39233" y="15971"/>
                  </a:lnTo>
                  <a:cubicBezTo>
                    <a:pt x="39846" y="14639"/>
                    <a:pt x="39127" y="13004"/>
                    <a:pt x="37803" y="12391"/>
                  </a:cubicBezTo>
                  <a:lnTo>
                    <a:pt x="8174" y="238"/>
                  </a:lnTo>
                  <a:cubicBezTo>
                    <a:pt x="7800" y="77"/>
                    <a:pt x="7419" y="1"/>
                    <a:pt x="7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30525" y="760450"/>
              <a:ext cx="132850" cy="129725"/>
            </a:xfrm>
            <a:custGeom>
              <a:avLst/>
              <a:gdLst/>
              <a:ahLst/>
              <a:cxnLst/>
              <a:rect l="l" t="t" r="r" b="b"/>
              <a:pathLst>
                <a:path w="5314" h="5189" extrusionOk="0">
                  <a:moveTo>
                    <a:pt x="2604" y="0"/>
                  </a:moveTo>
                  <a:cubicBezTo>
                    <a:pt x="2144" y="0"/>
                    <a:pt x="1672" y="125"/>
                    <a:pt x="1227" y="383"/>
                  </a:cubicBezTo>
                  <a:cubicBezTo>
                    <a:pt x="1227" y="383"/>
                    <a:pt x="1129" y="383"/>
                    <a:pt x="1129" y="489"/>
                  </a:cubicBezTo>
                  <a:lnTo>
                    <a:pt x="924" y="489"/>
                  </a:lnTo>
                  <a:lnTo>
                    <a:pt x="924" y="587"/>
                  </a:lnTo>
                  <a:lnTo>
                    <a:pt x="818" y="587"/>
                  </a:lnTo>
                  <a:lnTo>
                    <a:pt x="818" y="693"/>
                  </a:lnTo>
                  <a:cubicBezTo>
                    <a:pt x="614" y="791"/>
                    <a:pt x="516" y="996"/>
                    <a:pt x="409" y="1200"/>
                  </a:cubicBezTo>
                  <a:lnTo>
                    <a:pt x="311" y="1200"/>
                  </a:lnTo>
                  <a:lnTo>
                    <a:pt x="311" y="1404"/>
                  </a:lnTo>
                  <a:lnTo>
                    <a:pt x="205" y="1404"/>
                  </a:lnTo>
                  <a:lnTo>
                    <a:pt x="205" y="1609"/>
                  </a:lnTo>
                  <a:lnTo>
                    <a:pt x="107" y="1609"/>
                  </a:lnTo>
                  <a:lnTo>
                    <a:pt x="107" y="1813"/>
                  </a:lnTo>
                  <a:lnTo>
                    <a:pt x="1" y="1919"/>
                  </a:lnTo>
                  <a:lnTo>
                    <a:pt x="1" y="2124"/>
                  </a:lnTo>
                  <a:lnTo>
                    <a:pt x="1" y="2328"/>
                  </a:lnTo>
                  <a:lnTo>
                    <a:pt x="1" y="2630"/>
                  </a:lnTo>
                  <a:lnTo>
                    <a:pt x="1" y="2835"/>
                  </a:lnTo>
                  <a:lnTo>
                    <a:pt x="1" y="2941"/>
                  </a:lnTo>
                  <a:lnTo>
                    <a:pt x="1" y="3039"/>
                  </a:lnTo>
                  <a:lnTo>
                    <a:pt x="1" y="3145"/>
                  </a:lnTo>
                  <a:cubicBezTo>
                    <a:pt x="1" y="3243"/>
                    <a:pt x="1" y="3243"/>
                    <a:pt x="107" y="3350"/>
                  </a:cubicBezTo>
                  <a:lnTo>
                    <a:pt x="107" y="3554"/>
                  </a:lnTo>
                  <a:lnTo>
                    <a:pt x="205" y="3652"/>
                  </a:lnTo>
                  <a:lnTo>
                    <a:pt x="205" y="3758"/>
                  </a:lnTo>
                  <a:cubicBezTo>
                    <a:pt x="311" y="3758"/>
                    <a:pt x="311" y="3856"/>
                    <a:pt x="311" y="3856"/>
                  </a:cubicBezTo>
                  <a:cubicBezTo>
                    <a:pt x="311" y="3963"/>
                    <a:pt x="409" y="3963"/>
                    <a:pt x="409" y="4061"/>
                  </a:cubicBezTo>
                  <a:cubicBezTo>
                    <a:pt x="614" y="4469"/>
                    <a:pt x="1022" y="4674"/>
                    <a:pt x="1333" y="4878"/>
                  </a:cubicBezTo>
                  <a:cubicBezTo>
                    <a:pt x="1431" y="4984"/>
                    <a:pt x="1537" y="4984"/>
                    <a:pt x="1635" y="4984"/>
                  </a:cubicBezTo>
                  <a:cubicBezTo>
                    <a:pt x="1635" y="5082"/>
                    <a:pt x="1742" y="5082"/>
                    <a:pt x="1840" y="5082"/>
                  </a:cubicBezTo>
                  <a:cubicBezTo>
                    <a:pt x="1946" y="5082"/>
                    <a:pt x="1946" y="5082"/>
                    <a:pt x="2044" y="5189"/>
                  </a:cubicBezTo>
                  <a:lnTo>
                    <a:pt x="2559" y="5189"/>
                  </a:lnTo>
                  <a:cubicBezTo>
                    <a:pt x="2968" y="5189"/>
                    <a:pt x="3376" y="5082"/>
                    <a:pt x="3679" y="4878"/>
                  </a:cubicBezTo>
                  <a:lnTo>
                    <a:pt x="3883" y="4878"/>
                  </a:lnTo>
                  <a:lnTo>
                    <a:pt x="3883" y="4780"/>
                  </a:lnTo>
                  <a:lnTo>
                    <a:pt x="3989" y="4780"/>
                  </a:lnTo>
                  <a:cubicBezTo>
                    <a:pt x="4087" y="4674"/>
                    <a:pt x="4087" y="4674"/>
                    <a:pt x="4194" y="4674"/>
                  </a:cubicBezTo>
                  <a:lnTo>
                    <a:pt x="4194" y="4576"/>
                  </a:lnTo>
                  <a:lnTo>
                    <a:pt x="4292" y="4576"/>
                  </a:lnTo>
                  <a:cubicBezTo>
                    <a:pt x="4292" y="4469"/>
                    <a:pt x="4398" y="4469"/>
                    <a:pt x="4398" y="4469"/>
                  </a:cubicBezTo>
                  <a:cubicBezTo>
                    <a:pt x="4398" y="4371"/>
                    <a:pt x="4398" y="4371"/>
                    <a:pt x="4496" y="4371"/>
                  </a:cubicBezTo>
                  <a:cubicBezTo>
                    <a:pt x="4496" y="4371"/>
                    <a:pt x="4496" y="4265"/>
                    <a:pt x="4602" y="4265"/>
                  </a:cubicBezTo>
                  <a:lnTo>
                    <a:pt x="4602" y="4167"/>
                  </a:lnTo>
                  <a:cubicBezTo>
                    <a:pt x="4700" y="4167"/>
                    <a:pt x="4700" y="4061"/>
                    <a:pt x="4700" y="4061"/>
                  </a:cubicBezTo>
                  <a:cubicBezTo>
                    <a:pt x="4700" y="3963"/>
                    <a:pt x="4807" y="3963"/>
                    <a:pt x="4807" y="3963"/>
                  </a:cubicBezTo>
                  <a:lnTo>
                    <a:pt x="4807" y="3856"/>
                  </a:lnTo>
                  <a:lnTo>
                    <a:pt x="4905" y="3758"/>
                  </a:lnTo>
                  <a:lnTo>
                    <a:pt x="4905" y="3652"/>
                  </a:lnTo>
                  <a:lnTo>
                    <a:pt x="5011" y="3554"/>
                  </a:lnTo>
                  <a:lnTo>
                    <a:pt x="5011" y="3448"/>
                  </a:lnTo>
                  <a:cubicBezTo>
                    <a:pt x="5313" y="2737"/>
                    <a:pt x="5215" y="1813"/>
                    <a:pt x="4700" y="1102"/>
                  </a:cubicBezTo>
                  <a:cubicBezTo>
                    <a:pt x="4180" y="384"/>
                    <a:pt x="3410" y="0"/>
                    <a:pt x="260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15200" y="747700"/>
              <a:ext cx="145725" cy="130475"/>
            </a:xfrm>
            <a:custGeom>
              <a:avLst/>
              <a:gdLst/>
              <a:ahLst/>
              <a:cxnLst/>
              <a:rect l="l" t="t" r="r" b="b"/>
              <a:pathLst>
                <a:path w="5829" h="5219" extrusionOk="0">
                  <a:moveTo>
                    <a:pt x="2916" y="0"/>
                  </a:moveTo>
                  <a:cubicBezTo>
                    <a:pt x="1884" y="0"/>
                    <a:pt x="901" y="598"/>
                    <a:pt x="516" y="1612"/>
                  </a:cubicBezTo>
                  <a:cubicBezTo>
                    <a:pt x="1" y="2936"/>
                    <a:pt x="614" y="4473"/>
                    <a:pt x="1946" y="4979"/>
                  </a:cubicBezTo>
                  <a:cubicBezTo>
                    <a:pt x="2296" y="5142"/>
                    <a:pt x="2662" y="5218"/>
                    <a:pt x="3019" y="5218"/>
                  </a:cubicBezTo>
                  <a:cubicBezTo>
                    <a:pt x="4011" y="5218"/>
                    <a:pt x="4941" y="4629"/>
                    <a:pt x="5313" y="3655"/>
                  </a:cubicBezTo>
                  <a:cubicBezTo>
                    <a:pt x="5828" y="2323"/>
                    <a:pt x="5215" y="795"/>
                    <a:pt x="3883" y="182"/>
                  </a:cubicBezTo>
                  <a:cubicBezTo>
                    <a:pt x="3567" y="59"/>
                    <a:pt x="3239" y="0"/>
                    <a:pt x="2916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22975" y="798200"/>
              <a:ext cx="130175" cy="79975"/>
            </a:xfrm>
            <a:custGeom>
              <a:avLst/>
              <a:gdLst/>
              <a:ahLst/>
              <a:cxnLst/>
              <a:rect l="l" t="t" r="r" b="b"/>
              <a:pathLst>
                <a:path w="5207" h="3199" extrusionOk="0">
                  <a:moveTo>
                    <a:pt x="5109" y="1"/>
                  </a:moveTo>
                  <a:cubicBezTo>
                    <a:pt x="5109" y="303"/>
                    <a:pt x="5109" y="712"/>
                    <a:pt x="4904" y="1022"/>
                  </a:cubicBezTo>
                  <a:cubicBezTo>
                    <a:pt x="4511" y="2033"/>
                    <a:pt x="3527" y="2630"/>
                    <a:pt x="2491" y="2630"/>
                  </a:cubicBezTo>
                  <a:cubicBezTo>
                    <a:pt x="2170" y="2630"/>
                    <a:pt x="1844" y="2573"/>
                    <a:pt x="1529" y="2453"/>
                  </a:cubicBezTo>
                  <a:cubicBezTo>
                    <a:pt x="711" y="2044"/>
                    <a:pt x="205" y="1325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1"/>
                    <a:pt x="1635" y="2959"/>
                  </a:cubicBezTo>
                  <a:cubicBezTo>
                    <a:pt x="1985" y="3122"/>
                    <a:pt x="2351" y="3198"/>
                    <a:pt x="2708" y="3198"/>
                  </a:cubicBezTo>
                  <a:cubicBezTo>
                    <a:pt x="3700" y="3198"/>
                    <a:pt x="4630" y="2609"/>
                    <a:pt x="5002" y="1635"/>
                  </a:cubicBezTo>
                  <a:cubicBezTo>
                    <a:pt x="5207" y="1022"/>
                    <a:pt x="5207" y="507"/>
                    <a:pt x="5109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25425" y="788000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7" y="0"/>
                  </a:moveTo>
                  <a:lnTo>
                    <a:pt x="107" y="98"/>
                  </a:lnTo>
                  <a:cubicBezTo>
                    <a:pt x="0" y="98"/>
                    <a:pt x="0" y="204"/>
                    <a:pt x="0" y="302"/>
                  </a:cubicBezTo>
                  <a:lnTo>
                    <a:pt x="4700" y="2346"/>
                  </a:lnTo>
                  <a:cubicBezTo>
                    <a:pt x="4806" y="2248"/>
                    <a:pt x="4806" y="2141"/>
                    <a:pt x="4904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25425" y="782875"/>
              <a:ext cx="125275" cy="58675"/>
            </a:xfrm>
            <a:custGeom>
              <a:avLst/>
              <a:gdLst/>
              <a:ahLst/>
              <a:cxnLst/>
              <a:rect l="l" t="t" r="r" b="b"/>
              <a:pathLst>
                <a:path w="5011" h="2347" extrusionOk="0">
                  <a:moveTo>
                    <a:pt x="205" y="1"/>
                  </a:moveTo>
                  <a:cubicBezTo>
                    <a:pt x="107" y="99"/>
                    <a:pt x="107" y="99"/>
                    <a:pt x="107" y="205"/>
                  </a:cubicBezTo>
                  <a:cubicBezTo>
                    <a:pt x="107" y="205"/>
                    <a:pt x="107" y="303"/>
                    <a:pt x="0" y="303"/>
                  </a:cubicBezTo>
                  <a:lnTo>
                    <a:pt x="4806" y="2346"/>
                  </a:lnTo>
                  <a:cubicBezTo>
                    <a:pt x="4904" y="2346"/>
                    <a:pt x="4904" y="2248"/>
                    <a:pt x="4904" y="2248"/>
                  </a:cubicBezTo>
                  <a:cubicBezTo>
                    <a:pt x="4904" y="2142"/>
                    <a:pt x="4904" y="2142"/>
                    <a:pt x="5011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91550" y="826850"/>
              <a:ext cx="132850" cy="129750"/>
            </a:xfrm>
            <a:custGeom>
              <a:avLst/>
              <a:gdLst/>
              <a:ahLst/>
              <a:cxnLst/>
              <a:rect l="l" t="t" r="r" b="b"/>
              <a:pathLst>
                <a:path w="5314" h="5190" extrusionOk="0">
                  <a:moveTo>
                    <a:pt x="2628" y="0"/>
                  </a:moveTo>
                  <a:cubicBezTo>
                    <a:pt x="2156" y="0"/>
                    <a:pt x="1671" y="125"/>
                    <a:pt x="1226" y="383"/>
                  </a:cubicBezTo>
                  <a:cubicBezTo>
                    <a:pt x="1226" y="383"/>
                    <a:pt x="1120" y="383"/>
                    <a:pt x="1120" y="489"/>
                  </a:cubicBezTo>
                  <a:lnTo>
                    <a:pt x="1022" y="489"/>
                  </a:lnTo>
                  <a:lnTo>
                    <a:pt x="1022" y="587"/>
                  </a:lnTo>
                  <a:cubicBezTo>
                    <a:pt x="916" y="587"/>
                    <a:pt x="916" y="587"/>
                    <a:pt x="916" y="694"/>
                  </a:cubicBezTo>
                  <a:lnTo>
                    <a:pt x="818" y="694"/>
                  </a:lnTo>
                  <a:cubicBezTo>
                    <a:pt x="711" y="792"/>
                    <a:pt x="507" y="996"/>
                    <a:pt x="409" y="1200"/>
                  </a:cubicBezTo>
                  <a:cubicBezTo>
                    <a:pt x="303" y="1307"/>
                    <a:pt x="303" y="1307"/>
                    <a:pt x="303" y="1405"/>
                  </a:cubicBezTo>
                  <a:cubicBezTo>
                    <a:pt x="205" y="1511"/>
                    <a:pt x="205" y="1511"/>
                    <a:pt x="205" y="1609"/>
                  </a:cubicBezTo>
                  <a:lnTo>
                    <a:pt x="205" y="1715"/>
                  </a:lnTo>
                  <a:cubicBezTo>
                    <a:pt x="98" y="1715"/>
                    <a:pt x="98" y="1813"/>
                    <a:pt x="98" y="1920"/>
                  </a:cubicBezTo>
                  <a:cubicBezTo>
                    <a:pt x="98" y="1920"/>
                    <a:pt x="98" y="2018"/>
                    <a:pt x="0" y="2124"/>
                  </a:cubicBezTo>
                  <a:lnTo>
                    <a:pt x="0" y="2328"/>
                  </a:lnTo>
                  <a:lnTo>
                    <a:pt x="0" y="2426"/>
                  </a:lnTo>
                  <a:lnTo>
                    <a:pt x="0" y="2631"/>
                  </a:lnTo>
                  <a:lnTo>
                    <a:pt x="0" y="2835"/>
                  </a:lnTo>
                  <a:lnTo>
                    <a:pt x="0" y="2941"/>
                  </a:lnTo>
                  <a:lnTo>
                    <a:pt x="0" y="3039"/>
                  </a:lnTo>
                  <a:lnTo>
                    <a:pt x="0" y="3146"/>
                  </a:lnTo>
                  <a:cubicBezTo>
                    <a:pt x="98" y="3244"/>
                    <a:pt x="98" y="3244"/>
                    <a:pt x="98" y="3350"/>
                  </a:cubicBezTo>
                  <a:cubicBezTo>
                    <a:pt x="98" y="3448"/>
                    <a:pt x="98" y="3554"/>
                    <a:pt x="205" y="3554"/>
                  </a:cubicBezTo>
                  <a:lnTo>
                    <a:pt x="205" y="3652"/>
                  </a:lnTo>
                  <a:cubicBezTo>
                    <a:pt x="205" y="3652"/>
                    <a:pt x="205" y="3759"/>
                    <a:pt x="303" y="3759"/>
                  </a:cubicBezTo>
                  <a:lnTo>
                    <a:pt x="303" y="3857"/>
                  </a:lnTo>
                  <a:cubicBezTo>
                    <a:pt x="303" y="3963"/>
                    <a:pt x="409" y="3963"/>
                    <a:pt x="409" y="4061"/>
                  </a:cubicBezTo>
                  <a:cubicBezTo>
                    <a:pt x="711" y="4470"/>
                    <a:pt x="1022" y="4780"/>
                    <a:pt x="1431" y="4878"/>
                  </a:cubicBezTo>
                  <a:cubicBezTo>
                    <a:pt x="1431" y="4985"/>
                    <a:pt x="1529" y="4985"/>
                    <a:pt x="1635" y="4985"/>
                  </a:cubicBezTo>
                  <a:cubicBezTo>
                    <a:pt x="1733" y="5083"/>
                    <a:pt x="1733" y="5083"/>
                    <a:pt x="1839" y="5083"/>
                  </a:cubicBezTo>
                  <a:cubicBezTo>
                    <a:pt x="1937" y="5083"/>
                    <a:pt x="2044" y="5189"/>
                    <a:pt x="2142" y="5189"/>
                  </a:cubicBezTo>
                  <a:lnTo>
                    <a:pt x="2550" y="5189"/>
                  </a:lnTo>
                  <a:cubicBezTo>
                    <a:pt x="2959" y="5189"/>
                    <a:pt x="3368" y="5083"/>
                    <a:pt x="3776" y="4985"/>
                  </a:cubicBezTo>
                  <a:lnTo>
                    <a:pt x="3776" y="4878"/>
                  </a:lnTo>
                  <a:lnTo>
                    <a:pt x="3883" y="4878"/>
                  </a:lnTo>
                  <a:cubicBezTo>
                    <a:pt x="3883" y="4878"/>
                    <a:pt x="3981" y="4878"/>
                    <a:pt x="3981" y="4780"/>
                  </a:cubicBezTo>
                  <a:lnTo>
                    <a:pt x="4087" y="4780"/>
                  </a:lnTo>
                  <a:lnTo>
                    <a:pt x="4185" y="4674"/>
                  </a:lnTo>
                  <a:lnTo>
                    <a:pt x="4291" y="4576"/>
                  </a:lnTo>
                  <a:cubicBezTo>
                    <a:pt x="4389" y="4576"/>
                    <a:pt x="4389" y="4470"/>
                    <a:pt x="4389" y="4470"/>
                  </a:cubicBezTo>
                  <a:cubicBezTo>
                    <a:pt x="4496" y="4470"/>
                    <a:pt x="4496" y="4372"/>
                    <a:pt x="4496" y="4372"/>
                  </a:cubicBezTo>
                  <a:lnTo>
                    <a:pt x="4594" y="4265"/>
                  </a:lnTo>
                  <a:lnTo>
                    <a:pt x="4594" y="4167"/>
                  </a:lnTo>
                  <a:cubicBezTo>
                    <a:pt x="4700" y="4167"/>
                    <a:pt x="4700" y="4061"/>
                    <a:pt x="4798" y="4061"/>
                  </a:cubicBezTo>
                  <a:lnTo>
                    <a:pt x="4798" y="3963"/>
                  </a:lnTo>
                  <a:lnTo>
                    <a:pt x="4904" y="3857"/>
                  </a:lnTo>
                  <a:lnTo>
                    <a:pt x="4904" y="3759"/>
                  </a:lnTo>
                  <a:lnTo>
                    <a:pt x="5002" y="3652"/>
                  </a:lnTo>
                  <a:lnTo>
                    <a:pt x="5002" y="3554"/>
                  </a:lnTo>
                  <a:cubicBezTo>
                    <a:pt x="5313" y="2737"/>
                    <a:pt x="5207" y="1920"/>
                    <a:pt x="4700" y="1102"/>
                  </a:cubicBezTo>
                  <a:cubicBezTo>
                    <a:pt x="4242" y="384"/>
                    <a:pt x="3455" y="0"/>
                    <a:pt x="262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676225" y="814100"/>
              <a:ext cx="148175" cy="130475"/>
            </a:xfrm>
            <a:custGeom>
              <a:avLst/>
              <a:gdLst/>
              <a:ahLst/>
              <a:cxnLst/>
              <a:rect l="l" t="t" r="r" b="b"/>
              <a:pathLst>
                <a:path w="5927" h="5219" extrusionOk="0">
                  <a:moveTo>
                    <a:pt x="3012" y="1"/>
                  </a:moveTo>
                  <a:cubicBezTo>
                    <a:pt x="1976" y="1"/>
                    <a:pt x="974" y="598"/>
                    <a:pt x="507" y="1612"/>
                  </a:cubicBezTo>
                  <a:cubicBezTo>
                    <a:pt x="0" y="2936"/>
                    <a:pt x="613" y="4473"/>
                    <a:pt x="1937" y="4980"/>
                  </a:cubicBezTo>
                  <a:cubicBezTo>
                    <a:pt x="2290" y="5142"/>
                    <a:pt x="2657" y="5218"/>
                    <a:pt x="3014" y="5218"/>
                  </a:cubicBezTo>
                  <a:cubicBezTo>
                    <a:pt x="4008" y="5218"/>
                    <a:pt x="4934" y="4629"/>
                    <a:pt x="5313" y="3656"/>
                  </a:cubicBezTo>
                  <a:cubicBezTo>
                    <a:pt x="5926" y="2323"/>
                    <a:pt x="5313" y="795"/>
                    <a:pt x="3981" y="182"/>
                  </a:cubicBezTo>
                  <a:cubicBezTo>
                    <a:pt x="3665" y="59"/>
                    <a:pt x="3337" y="1"/>
                    <a:pt x="3012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83775" y="864625"/>
              <a:ext cx="132850" cy="79950"/>
            </a:xfrm>
            <a:custGeom>
              <a:avLst/>
              <a:gdLst/>
              <a:ahLst/>
              <a:cxnLst/>
              <a:rect l="l" t="t" r="r" b="b"/>
              <a:pathLst>
                <a:path w="5314" h="3198" extrusionOk="0">
                  <a:moveTo>
                    <a:pt x="5215" y="0"/>
                  </a:moveTo>
                  <a:cubicBezTo>
                    <a:pt x="5215" y="409"/>
                    <a:pt x="5109" y="711"/>
                    <a:pt x="5011" y="1022"/>
                  </a:cubicBezTo>
                  <a:cubicBezTo>
                    <a:pt x="4543" y="2033"/>
                    <a:pt x="3537" y="2629"/>
                    <a:pt x="2497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043"/>
                    <a:pt x="205" y="1430"/>
                    <a:pt x="1" y="613"/>
                  </a:cubicBezTo>
                  <a:lnTo>
                    <a:pt x="1" y="613"/>
                  </a:lnTo>
                  <a:cubicBezTo>
                    <a:pt x="1" y="1635"/>
                    <a:pt x="614" y="2550"/>
                    <a:pt x="1635" y="2959"/>
                  </a:cubicBezTo>
                  <a:cubicBezTo>
                    <a:pt x="1988" y="3121"/>
                    <a:pt x="2355" y="3197"/>
                    <a:pt x="2712" y="3197"/>
                  </a:cubicBezTo>
                  <a:cubicBezTo>
                    <a:pt x="3706" y="3197"/>
                    <a:pt x="4632" y="2608"/>
                    <a:pt x="5011" y="1635"/>
                  </a:cubicBezTo>
                  <a:cubicBezTo>
                    <a:pt x="5215" y="1120"/>
                    <a:pt x="5313" y="507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86450" y="8544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8" y="0"/>
                  </a:moveTo>
                  <a:lnTo>
                    <a:pt x="98" y="98"/>
                  </a:lnTo>
                  <a:cubicBezTo>
                    <a:pt x="98" y="205"/>
                    <a:pt x="0" y="205"/>
                    <a:pt x="0" y="303"/>
                  </a:cubicBezTo>
                  <a:lnTo>
                    <a:pt x="4798" y="2346"/>
                  </a:lnTo>
                  <a:cubicBezTo>
                    <a:pt x="4798" y="2248"/>
                    <a:pt x="4904" y="2142"/>
                    <a:pt x="4904" y="2142"/>
                  </a:cubicBezTo>
                  <a:lnTo>
                    <a:pt x="4904" y="204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688900" y="851750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6" y="0"/>
                  </a:moveTo>
                  <a:cubicBezTo>
                    <a:pt x="106" y="0"/>
                    <a:pt x="106" y="106"/>
                    <a:pt x="0" y="106"/>
                  </a:cubicBezTo>
                  <a:lnTo>
                    <a:pt x="0" y="311"/>
                  </a:lnTo>
                  <a:lnTo>
                    <a:pt x="4806" y="2248"/>
                  </a:lnTo>
                  <a:lnTo>
                    <a:pt x="4806" y="2150"/>
                  </a:lnTo>
                  <a:cubicBezTo>
                    <a:pt x="4904" y="2043"/>
                    <a:pt x="4904" y="2043"/>
                    <a:pt x="4904" y="194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52350" y="893375"/>
              <a:ext cx="132850" cy="129625"/>
            </a:xfrm>
            <a:custGeom>
              <a:avLst/>
              <a:gdLst/>
              <a:ahLst/>
              <a:cxnLst/>
              <a:rect l="l" t="t" r="r" b="b"/>
              <a:pathLst>
                <a:path w="5314" h="5185" extrusionOk="0">
                  <a:moveTo>
                    <a:pt x="2638" y="0"/>
                  </a:moveTo>
                  <a:cubicBezTo>
                    <a:pt x="2184" y="0"/>
                    <a:pt x="1732" y="125"/>
                    <a:pt x="1333" y="378"/>
                  </a:cubicBezTo>
                  <a:cubicBezTo>
                    <a:pt x="1227" y="378"/>
                    <a:pt x="1227" y="485"/>
                    <a:pt x="1129" y="485"/>
                  </a:cubicBezTo>
                  <a:lnTo>
                    <a:pt x="1022" y="583"/>
                  </a:lnTo>
                  <a:lnTo>
                    <a:pt x="924" y="689"/>
                  </a:lnTo>
                  <a:lnTo>
                    <a:pt x="409" y="1196"/>
                  </a:lnTo>
                  <a:cubicBezTo>
                    <a:pt x="409" y="1302"/>
                    <a:pt x="409" y="1302"/>
                    <a:pt x="311" y="1400"/>
                  </a:cubicBezTo>
                  <a:lnTo>
                    <a:pt x="311" y="1506"/>
                  </a:lnTo>
                  <a:lnTo>
                    <a:pt x="205" y="1604"/>
                  </a:lnTo>
                  <a:lnTo>
                    <a:pt x="205" y="1711"/>
                  </a:lnTo>
                  <a:cubicBezTo>
                    <a:pt x="205" y="1711"/>
                    <a:pt x="107" y="1809"/>
                    <a:pt x="107" y="1915"/>
                  </a:cubicBezTo>
                  <a:lnTo>
                    <a:pt x="107" y="2119"/>
                  </a:lnTo>
                  <a:lnTo>
                    <a:pt x="107" y="2217"/>
                  </a:lnTo>
                  <a:lnTo>
                    <a:pt x="1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lnTo>
                    <a:pt x="1" y="2937"/>
                  </a:lnTo>
                  <a:cubicBezTo>
                    <a:pt x="1" y="3035"/>
                    <a:pt x="107" y="3035"/>
                    <a:pt x="107" y="3141"/>
                  </a:cubicBezTo>
                  <a:lnTo>
                    <a:pt x="107" y="3345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11" y="3754"/>
                    <a:pt x="311" y="3754"/>
                    <a:pt x="311" y="3852"/>
                  </a:cubicBezTo>
                  <a:cubicBezTo>
                    <a:pt x="409" y="3958"/>
                    <a:pt x="409" y="4056"/>
                    <a:pt x="516" y="4056"/>
                  </a:cubicBezTo>
                  <a:cubicBezTo>
                    <a:pt x="720" y="4465"/>
                    <a:pt x="1022" y="4776"/>
                    <a:pt x="1431" y="4980"/>
                  </a:cubicBezTo>
                  <a:cubicBezTo>
                    <a:pt x="1537" y="4980"/>
                    <a:pt x="1635" y="4980"/>
                    <a:pt x="1635" y="5078"/>
                  </a:cubicBezTo>
                  <a:lnTo>
                    <a:pt x="1946" y="5078"/>
                  </a:lnTo>
                  <a:cubicBezTo>
                    <a:pt x="1946" y="5184"/>
                    <a:pt x="2044" y="5184"/>
                    <a:pt x="2150" y="5184"/>
                  </a:cubicBezTo>
                  <a:lnTo>
                    <a:pt x="2657" y="5184"/>
                  </a:lnTo>
                  <a:cubicBezTo>
                    <a:pt x="3066" y="5184"/>
                    <a:pt x="3475" y="5184"/>
                    <a:pt x="3785" y="4980"/>
                  </a:cubicBezTo>
                  <a:cubicBezTo>
                    <a:pt x="3883" y="4874"/>
                    <a:pt x="3883" y="4874"/>
                    <a:pt x="3989" y="4874"/>
                  </a:cubicBezTo>
                  <a:lnTo>
                    <a:pt x="3989" y="4776"/>
                  </a:lnTo>
                  <a:lnTo>
                    <a:pt x="4088" y="4776"/>
                  </a:lnTo>
                  <a:cubicBezTo>
                    <a:pt x="4194" y="4776"/>
                    <a:pt x="4194" y="4669"/>
                    <a:pt x="4194" y="4669"/>
                  </a:cubicBezTo>
                  <a:lnTo>
                    <a:pt x="4292" y="4669"/>
                  </a:lnTo>
                  <a:cubicBezTo>
                    <a:pt x="4292" y="4571"/>
                    <a:pt x="4292" y="4571"/>
                    <a:pt x="4398" y="4571"/>
                  </a:cubicBezTo>
                  <a:cubicBezTo>
                    <a:pt x="4398" y="4571"/>
                    <a:pt x="4398" y="4465"/>
                    <a:pt x="4496" y="4465"/>
                  </a:cubicBezTo>
                  <a:lnTo>
                    <a:pt x="4496" y="4367"/>
                  </a:lnTo>
                  <a:cubicBezTo>
                    <a:pt x="4602" y="4367"/>
                    <a:pt x="4602" y="4367"/>
                    <a:pt x="4602" y="4261"/>
                  </a:cubicBezTo>
                  <a:lnTo>
                    <a:pt x="4701" y="4261"/>
                  </a:lnTo>
                  <a:cubicBezTo>
                    <a:pt x="4701" y="4163"/>
                    <a:pt x="4807" y="4163"/>
                    <a:pt x="4807" y="4056"/>
                  </a:cubicBezTo>
                  <a:lnTo>
                    <a:pt x="4807" y="3958"/>
                  </a:lnTo>
                  <a:cubicBezTo>
                    <a:pt x="4905" y="3958"/>
                    <a:pt x="4905" y="3852"/>
                    <a:pt x="4905" y="3852"/>
                  </a:cubicBezTo>
                  <a:cubicBezTo>
                    <a:pt x="4905" y="3852"/>
                    <a:pt x="4905" y="3754"/>
                    <a:pt x="5011" y="3754"/>
                  </a:cubicBezTo>
                  <a:lnTo>
                    <a:pt x="5011" y="3648"/>
                  </a:lnTo>
                  <a:cubicBezTo>
                    <a:pt x="5011" y="3648"/>
                    <a:pt x="5011" y="3550"/>
                    <a:pt x="5109" y="3550"/>
                  </a:cubicBezTo>
                  <a:cubicBezTo>
                    <a:pt x="5314" y="2732"/>
                    <a:pt x="5314" y="1915"/>
                    <a:pt x="4807" y="1196"/>
                  </a:cubicBezTo>
                  <a:cubicBezTo>
                    <a:pt x="4281" y="407"/>
                    <a:pt x="3457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837025" y="881525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14" y="1"/>
                  </a:moveTo>
                  <a:cubicBezTo>
                    <a:pt x="1920" y="1"/>
                    <a:pt x="993" y="592"/>
                    <a:pt x="614" y="1572"/>
                  </a:cubicBezTo>
                  <a:cubicBezTo>
                    <a:pt x="1" y="2896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6" y="5222"/>
                  </a:cubicBezTo>
                  <a:cubicBezTo>
                    <a:pt x="3945" y="5222"/>
                    <a:pt x="4952" y="4626"/>
                    <a:pt x="5420" y="3615"/>
                  </a:cubicBezTo>
                  <a:cubicBezTo>
                    <a:pt x="5927" y="2283"/>
                    <a:pt x="5314" y="754"/>
                    <a:pt x="3989" y="239"/>
                  </a:cubicBezTo>
                  <a:cubicBezTo>
                    <a:pt x="3637" y="77"/>
                    <a:pt x="3271" y="1"/>
                    <a:pt x="2914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847250" y="931025"/>
              <a:ext cx="130400" cy="81075"/>
            </a:xfrm>
            <a:custGeom>
              <a:avLst/>
              <a:gdLst/>
              <a:ahLst/>
              <a:cxnLst/>
              <a:rect l="l" t="t" r="r" b="b"/>
              <a:pathLst>
                <a:path w="5216" h="3243" extrusionOk="0">
                  <a:moveTo>
                    <a:pt x="5109" y="0"/>
                  </a:moveTo>
                  <a:cubicBezTo>
                    <a:pt x="5109" y="409"/>
                    <a:pt x="5011" y="711"/>
                    <a:pt x="4905" y="1022"/>
                  </a:cubicBezTo>
                  <a:cubicBezTo>
                    <a:pt x="4518" y="2033"/>
                    <a:pt x="3530" y="2629"/>
                    <a:pt x="2496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142"/>
                    <a:pt x="107" y="1431"/>
                    <a:pt x="0" y="613"/>
                  </a:cubicBezTo>
                  <a:lnTo>
                    <a:pt x="0" y="613"/>
                  </a:lnTo>
                  <a:cubicBezTo>
                    <a:pt x="0" y="1635"/>
                    <a:pt x="613" y="2550"/>
                    <a:pt x="1537" y="3065"/>
                  </a:cubicBezTo>
                  <a:cubicBezTo>
                    <a:pt x="1850" y="3185"/>
                    <a:pt x="2175" y="3242"/>
                    <a:pt x="2497" y="3242"/>
                  </a:cubicBezTo>
                  <a:cubicBezTo>
                    <a:pt x="3536" y="3242"/>
                    <a:pt x="4543" y="2646"/>
                    <a:pt x="5011" y="1635"/>
                  </a:cubicBezTo>
                  <a:cubicBezTo>
                    <a:pt x="5215" y="1120"/>
                    <a:pt x="5215" y="507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849900" y="9208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lnTo>
                    <a:pt x="1" y="303"/>
                  </a:lnTo>
                  <a:lnTo>
                    <a:pt x="4700" y="2346"/>
                  </a:lnTo>
                  <a:cubicBezTo>
                    <a:pt x="4799" y="2248"/>
                    <a:pt x="4799" y="2248"/>
                    <a:pt x="4799" y="2142"/>
                  </a:cubicBezTo>
                  <a:lnTo>
                    <a:pt x="4905" y="204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849900" y="91815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1" y="205"/>
                    <a:pt x="1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15825" y="960400"/>
              <a:ext cx="132850" cy="131450"/>
            </a:xfrm>
            <a:custGeom>
              <a:avLst/>
              <a:gdLst/>
              <a:ahLst/>
              <a:cxnLst/>
              <a:rect l="l" t="t" r="r" b="b"/>
              <a:pathLst>
                <a:path w="5314" h="5258" extrusionOk="0">
                  <a:moveTo>
                    <a:pt x="2534" y="1"/>
                  </a:moveTo>
                  <a:cubicBezTo>
                    <a:pt x="2092" y="1"/>
                    <a:pt x="1641" y="113"/>
                    <a:pt x="1227" y="354"/>
                  </a:cubicBezTo>
                  <a:cubicBezTo>
                    <a:pt x="1227" y="460"/>
                    <a:pt x="1128" y="460"/>
                    <a:pt x="1128" y="460"/>
                  </a:cubicBezTo>
                  <a:cubicBezTo>
                    <a:pt x="1022" y="460"/>
                    <a:pt x="1022" y="460"/>
                    <a:pt x="1022" y="558"/>
                  </a:cubicBezTo>
                  <a:lnTo>
                    <a:pt x="924" y="558"/>
                  </a:lnTo>
                  <a:cubicBezTo>
                    <a:pt x="924" y="558"/>
                    <a:pt x="924" y="664"/>
                    <a:pt x="818" y="664"/>
                  </a:cubicBezTo>
                  <a:cubicBezTo>
                    <a:pt x="614" y="869"/>
                    <a:pt x="515" y="967"/>
                    <a:pt x="409" y="1171"/>
                  </a:cubicBezTo>
                  <a:lnTo>
                    <a:pt x="409" y="1277"/>
                  </a:lnTo>
                  <a:cubicBezTo>
                    <a:pt x="311" y="1277"/>
                    <a:pt x="311" y="1375"/>
                    <a:pt x="311" y="1375"/>
                  </a:cubicBezTo>
                  <a:cubicBezTo>
                    <a:pt x="205" y="1375"/>
                    <a:pt x="205" y="1482"/>
                    <a:pt x="205" y="1482"/>
                  </a:cubicBezTo>
                  <a:lnTo>
                    <a:pt x="205" y="1580"/>
                  </a:lnTo>
                  <a:cubicBezTo>
                    <a:pt x="205" y="1686"/>
                    <a:pt x="107" y="1686"/>
                    <a:pt x="107" y="1686"/>
                  </a:cubicBezTo>
                  <a:lnTo>
                    <a:pt x="107" y="1890"/>
                  </a:lnTo>
                  <a:cubicBezTo>
                    <a:pt x="1" y="1988"/>
                    <a:pt x="1" y="2095"/>
                    <a:pt x="1" y="2095"/>
                  </a:cubicBezTo>
                  <a:lnTo>
                    <a:pt x="1" y="2193"/>
                  </a:lnTo>
                  <a:lnTo>
                    <a:pt x="1" y="2299"/>
                  </a:lnTo>
                  <a:lnTo>
                    <a:pt x="1" y="2397"/>
                  </a:lnTo>
                  <a:lnTo>
                    <a:pt x="1" y="2601"/>
                  </a:lnTo>
                  <a:lnTo>
                    <a:pt x="1" y="2806"/>
                  </a:lnTo>
                  <a:lnTo>
                    <a:pt x="1" y="2912"/>
                  </a:lnTo>
                  <a:lnTo>
                    <a:pt x="1" y="3116"/>
                  </a:lnTo>
                  <a:cubicBezTo>
                    <a:pt x="1" y="3214"/>
                    <a:pt x="1" y="3321"/>
                    <a:pt x="107" y="3419"/>
                  </a:cubicBezTo>
                  <a:lnTo>
                    <a:pt x="107" y="3623"/>
                  </a:lnTo>
                  <a:lnTo>
                    <a:pt x="205" y="3623"/>
                  </a:lnTo>
                  <a:lnTo>
                    <a:pt x="205" y="3827"/>
                  </a:lnTo>
                  <a:cubicBezTo>
                    <a:pt x="311" y="3827"/>
                    <a:pt x="311" y="3827"/>
                    <a:pt x="311" y="3934"/>
                  </a:cubicBezTo>
                  <a:cubicBezTo>
                    <a:pt x="311" y="3934"/>
                    <a:pt x="409" y="4032"/>
                    <a:pt x="409" y="4138"/>
                  </a:cubicBezTo>
                  <a:cubicBezTo>
                    <a:pt x="614" y="4440"/>
                    <a:pt x="1022" y="4751"/>
                    <a:pt x="1333" y="4955"/>
                  </a:cubicBezTo>
                  <a:cubicBezTo>
                    <a:pt x="1431" y="4955"/>
                    <a:pt x="1537" y="5053"/>
                    <a:pt x="1635" y="5053"/>
                  </a:cubicBezTo>
                  <a:cubicBezTo>
                    <a:pt x="1635" y="5053"/>
                    <a:pt x="1741" y="5053"/>
                    <a:pt x="1840" y="5160"/>
                  </a:cubicBezTo>
                  <a:lnTo>
                    <a:pt x="2044" y="5160"/>
                  </a:lnTo>
                  <a:cubicBezTo>
                    <a:pt x="2248" y="5258"/>
                    <a:pt x="2453" y="5258"/>
                    <a:pt x="2559" y="5258"/>
                  </a:cubicBezTo>
                  <a:cubicBezTo>
                    <a:pt x="2967" y="5258"/>
                    <a:pt x="3376" y="5160"/>
                    <a:pt x="3785" y="4955"/>
                  </a:cubicBezTo>
                  <a:lnTo>
                    <a:pt x="3883" y="4849"/>
                  </a:lnTo>
                  <a:lnTo>
                    <a:pt x="3989" y="4849"/>
                  </a:lnTo>
                  <a:lnTo>
                    <a:pt x="3989" y="4751"/>
                  </a:lnTo>
                  <a:cubicBezTo>
                    <a:pt x="4087" y="4751"/>
                    <a:pt x="4087" y="4751"/>
                    <a:pt x="4193" y="4645"/>
                  </a:cubicBezTo>
                  <a:lnTo>
                    <a:pt x="4292" y="4547"/>
                  </a:lnTo>
                  <a:cubicBezTo>
                    <a:pt x="4292" y="4547"/>
                    <a:pt x="4398" y="4547"/>
                    <a:pt x="4398" y="4440"/>
                  </a:cubicBezTo>
                  <a:lnTo>
                    <a:pt x="4496" y="4440"/>
                  </a:lnTo>
                  <a:cubicBezTo>
                    <a:pt x="4496" y="4342"/>
                    <a:pt x="4496" y="4342"/>
                    <a:pt x="4602" y="4236"/>
                  </a:cubicBezTo>
                  <a:cubicBezTo>
                    <a:pt x="4700" y="4138"/>
                    <a:pt x="4700" y="4138"/>
                    <a:pt x="4700" y="4032"/>
                  </a:cubicBezTo>
                  <a:cubicBezTo>
                    <a:pt x="4806" y="4032"/>
                    <a:pt x="4806" y="4032"/>
                    <a:pt x="4806" y="3934"/>
                  </a:cubicBezTo>
                  <a:lnTo>
                    <a:pt x="4905" y="3827"/>
                  </a:lnTo>
                  <a:lnTo>
                    <a:pt x="4905" y="3729"/>
                  </a:lnTo>
                  <a:lnTo>
                    <a:pt x="4905" y="3623"/>
                  </a:lnTo>
                  <a:cubicBezTo>
                    <a:pt x="5011" y="3623"/>
                    <a:pt x="5011" y="3623"/>
                    <a:pt x="5011" y="3525"/>
                  </a:cubicBezTo>
                  <a:cubicBezTo>
                    <a:pt x="5313" y="2806"/>
                    <a:pt x="5215" y="1890"/>
                    <a:pt x="4700" y="1171"/>
                  </a:cubicBezTo>
                  <a:cubicBezTo>
                    <a:pt x="4230" y="430"/>
                    <a:pt x="3398" y="1"/>
                    <a:pt x="253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00500" y="947950"/>
              <a:ext cx="145725" cy="130550"/>
            </a:xfrm>
            <a:custGeom>
              <a:avLst/>
              <a:gdLst/>
              <a:ahLst/>
              <a:cxnLst/>
              <a:rect l="l" t="t" r="r" b="b"/>
              <a:pathLst>
                <a:path w="5829" h="5222" extrusionOk="0">
                  <a:moveTo>
                    <a:pt x="2811" y="0"/>
                  </a:moveTo>
                  <a:cubicBezTo>
                    <a:pt x="1818" y="0"/>
                    <a:pt x="888" y="591"/>
                    <a:pt x="515" y="1571"/>
                  </a:cubicBezTo>
                  <a:cubicBezTo>
                    <a:pt x="1" y="2895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4" y="5222"/>
                  </a:cubicBezTo>
                  <a:cubicBezTo>
                    <a:pt x="3939" y="5222"/>
                    <a:pt x="4926" y="4625"/>
                    <a:pt x="5313" y="3614"/>
                  </a:cubicBezTo>
                  <a:cubicBezTo>
                    <a:pt x="5828" y="2282"/>
                    <a:pt x="5215" y="754"/>
                    <a:pt x="3883" y="239"/>
                  </a:cubicBezTo>
                  <a:cubicBezTo>
                    <a:pt x="3533" y="77"/>
                    <a:pt x="3168" y="0"/>
                    <a:pt x="281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08275" y="999875"/>
              <a:ext cx="132825" cy="78625"/>
            </a:xfrm>
            <a:custGeom>
              <a:avLst/>
              <a:gdLst/>
              <a:ahLst/>
              <a:cxnLst/>
              <a:rect l="l" t="t" r="r" b="b"/>
              <a:pathLst>
                <a:path w="5313" h="3145" extrusionOk="0">
                  <a:moveTo>
                    <a:pt x="5108" y="1"/>
                  </a:moveTo>
                  <a:cubicBezTo>
                    <a:pt x="5108" y="311"/>
                    <a:pt x="5108" y="614"/>
                    <a:pt x="4904" y="1022"/>
                  </a:cubicBezTo>
                  <a:cubicBezTo>
                    <a:pt x="4525" y="2002"/>
                    <a:pt x="3598" y="2593"/>
                    <a:pt x="2604" y="2593"/>
                  </a:cubicBezTo>
                  <a:cubicBezTo>
                    <a:pt x="2247" y="2593"/>
                    <a:pt x="1881" y="2517"/>
                    <a:pt x="1529" y="2355"/>
                  </a:cubicBezTo>
                  <a:cubicBezTo>
                    <a:pt x="711" y="2044"/>
                    <a:pt x="204" y="1333"/>
                    <a:pt x="0" y="516"/>
                  </a:cubicBezTo>
                  <a:lnTo>
                    <a:pt x="0" y="516"/>
                  </a:lnTo>
                  <a:cubicBezTo>
                    <a:pt x="0" y="1537"/>
                    <a:pt x="613" y="2559"/>
                    <a:pt x="1635" y="2968"/>
                  </a:cubicBezTo>
                  <a:cubicBezTo>
                    <a:pt x="1948" y="3088"/>
                    <a:pt x="2273" y="3145"/>
                    <a:pt x="2593" y="3145"/>
                  </a:cubicBezTo>
                  <a:cubicBezTo>
                    <a:pt x="3628" y="3145"/>
                    <a:pt x="4615" y="2548"/>
                    <a:pt x="5002" y="1537"/>
                  </a:cubicBezTo>
                  <a:cubicBezTo>
                    <a:pt x="5207" y="1022"/>
                    <a:pt x="5313" y="516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10725" y="987225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6" y="0"/>
                  </a:moveTo>
                  <a:lnTo>
                    <a:pt x="106" y="98"/>
                  </a:lnTo>
                  <a:cubicBezTo>
                    <a:pt x="0" y="204"/>
                    <a:pt x="0" y="302"/>
                    <a:pt x="0" y="409"/>
                  </a:cubicBezTo>
                  <a:lnTo>
                    <a:pt x="4806" y="2346"/>
                  </a:lnTo>
                  <a:cubicBezTo>
                    <a:pt x="4806" y="2248"/>
                    <a:pt x="4806" y="2248"/>
                    <a:pt x="4904" y="2141"/>
                  </a:cubicBezTo>
                  <a:lnTo>
                    <a:pt x="4904" y="204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010725" y="984550"/>
              <a:ext cx="125275" cy="58875"/>
            </a:xfrm>
            <a:custGeom>
              <a:avLst/>
              <a:gdLst/>
              <a:ahLst/>
              <a:cxnLst/>
              <a:rect l="l" t="t" r="r" b="b"/>
              <a:pathLst>
                <a:path w="5011" h="2355" extrusionOk="0">
                  <a:moveTo>
                    <a:pt x="205" y="1"/>
                  </a:moveTo>
                  <a:cubicBezTo>
                    <a:pt x="106" y="1"/>
                    <a:pt x="106" y="107"/>
                    <a:pt x="106" y="107"/>
                  </a:cubicBezTo>
                  <a:cubicBezTo>
                    <a:pt x="106" y="205"/>
                    <a:pt x="106" y="205"/>
                    <a:pt x="0" y="311"/>
                  </a:cubicBezTo>
                  <a:lnTo>
                    <a:pt x="4806" y="2355"/>
                  </a:lnTo>
                  <a:cubicBezTo>
                    <a:pt x="4904" y="2248"/>
                    <a:pt x="4904" y="2248"/>
                    <a:pt x="4904" y="2150"/>
                  </a:cubicBezTo>
                  <a:cubicBezTo>
                    <a:pt x="4904" y="2150"/>
                    <a:pt x="4904" y="2044"/>
                    <a:pt x="5010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176850" y="1027900"/>
              <a:ext cx="132825" cy="130375"/>
            </a:xfrm>
            <a:custGeom>
              <a:avLst/>
              <a:gdLst/>
              <a:ahLst/>
              <a:cxnLst/>
              <a:rect l="l" t="t" r="r" b="b"/>
              <a:pathLst>
                <a:path w="5313" h="5215" extrusionOk="0">
                  <a:moveTo>
                    <a:pt x="2562" y="1"/>
                  </a:moveTo>
                  <a:cubicBezTo>
                    <a:pt x="2135" y="1"/>
                    <a:pt x="1707" y="102"/>
                    <a:pt x="1324" y="310"/>
                  </a:cubicBezTo>
                  <a:lnTo>
                    <a:pt x="1226" y="310"/>
                  </a:lnTo>
                  <a:cubicBezTo>
                    <a:pt x="1226" y="416"/>
                    <a:pt x="1226" y="416"/>
                    <a:pt x="1120" y="416"/>
                  </a:cubicBezTo>
                  <a:cubicBezTo>
                    <a:pt x="1120" y="416"/>
                    <a:pt x="1120" y="514"/>
                    <a:pt x="1022" y="514"/>
                  </a:cubicBezTo>
                  <a:lnTo>
                    <a:pt x="916" y="621"/>
                  </a:lnTo>
                  <a:lnTo>
                    <a:pt x="817" y="621"/>
                  </a:lnTo>
                  <a:cubicBezTo>
                    <a:pt x="711" y="825"/>
                    <a:pt x="507" y="1029"/>
                    <a:pt x="409" y="1234"/>
                  </a:cubicBezTo>
                  <a:lnTo>
                    <a:pt x="303" y="1332"/>
                  </a:lnTo>
                  <a:lnTo>
                    <a:pt x="303" y="1438"/>
                  </a:lnTo>
                  <a:cubicBezTo>
                    <a:pt x="204" y="1536"/>
                    <a:pt x="204" y="1536"/>
                    <a:pt x="204" y="1642"/>
                  </a:cubicBezTo>
                  <a:cubicBezTo>
                    <a:pt x="98" y="1740"/>
                    <a:pt x="98" y="1847"/>
                    <a:pt x="98" y="1847"/>
                  </a:cubicBezTo>
                  <a:cubicBezTo>
                    <a:pt x="98" y="1945"/>
                    <a:pt x="98" y="2051"/>
                    <a:pt x="0" y="2051"/>
                  </a:cubicBezTo>
                  <a:lnTo>
                    <a:pt x="0" y="2149"/>
                  </a:lnTo>
                  <a:lnTo>
                    <a:pt x="0" y="2353"/>
                  </a:lnTo>
                  <a:lnTo>
                    <a:pt x="0" y="2558"/>
                  </a:lnTo>
                  <a:lnTo>
                    <a:pt x="0" y="2664"/>
                  </a:lnTo>
                  <a:lnTo>
                    <a:pt x="0" y="2868"/>
                  </a:lnTo>
                  <a:lnTo>
                    <a:pt x="0" y="3073"/>
                  </a:lnTo>
                  <a:lnTo>
                    <a:pt x="0" y="3171"/>
                  </a:lnTo>
                  <a:cubicBezTo>
                    <a:pt x="98" y="3171"/>
                    <a:pt x="98" y="3277"/>
                    <a:pt x="98" y="3375"/>
                  </a:cubicBezTo>
                  <a:cubicBezTo>
                    <a:pt x="98" y="3481"/>
                    <a:pt x="204" y="3481"/>
                    <a:pt x="204" y="3580"/>
                  </a:cubicBezTo>
                  <a:lnTo>
                    <a:pt x="204" y="3686"/>
                  </a:lnTo>
                  <a:lnTo>
                    <a:pt x="303" y="3784"/>
                  </a:lnTo>
                  <a:lnTo>
                    <a:pt x="303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11" y="4397"/>
                    <a:pt x="1022" y="4707"/>
                    <a:pt x="1431" y="4912"/>
                  </a:cubicBezTo>
                  <a:cubicBezTo>
                    <a:pt x="1431" y="4912"/>
                    <a:pt x="1529" y="5010"/>
                    <a:pt x="1635" y="5010"/>
                  </a:cubicBezTo>
                  <a:cubicBezTo>
                    <a:pt x="1733" y="5010"/>
                    <a:pt x="1839" y="5116"/>
                    <a:pt x="1839" y="5116"/>
                  </a:cubicBezTo>
                  <a:lnTo>
                    <a:pt x="2142" y="5116"/>
                  </a:lnTo>
                  <a:cubicBezTo>
                    <a:pt x="2248" y="5214"/>
                    <a:pt x="2452" y="5214"/>
                    <a:pt x="2657" y="5214"/>
                  </a:cubicBezTo>
                  <a:cubicBezTo>
                    <a:pt x="2959" y="5214"/>
                    <a:pt x="3368" y="5116"/>
                    <a:pt x="3776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1" y="4806"/>
                  </a:lnTo>
                  <a:cubicBezTo>
                    <a:pt x="3981" y="4806"/>
                    <a:pt x="4087" y="4806"/>
                    <a:pt x="4087" y="4707"/>
                  </a:cubicBezTo>
                  <a:cubicBezTo>
                    <a:pt x="4087" y="4707"/>
                    <a:pt x="4185" y="4707"/>
                    <a:pt x="4185" y="4601"/>
                  </a:cubicBezTo>
                  <a:lnTo>
                    <a:pt x="4291" y="4601"/>
                  </a:lnTo>
                  <a:cubicBezTo>
                    <a:pt x="4389" y="4503"/>
                    <a:pt x="4389" y="4503"/>
                    <a:pt x="4389" y="4397"/>
                  </a:cubicBezTo>
                  <a:lnTo>
                    <a:pt x="4496" y="4397"/>
                  </a:lnTo>
                  <a:cubicBezTo>
                    <a:pt x="4496" y="4299"/>
                    <a:pt x="4594" y="4299"/>
                    <a:pt x="4594" y="4299"/>
                  </a:cubicBezTo>
                  <a:cubicBezTo>
                    <a:pt x="4594" y="4193"/>
                    <a:pt x="4594" y="4193"/>
                    <a:pt x="4700" y="4193"/>
                  </a:cubicBezTo>
                  <a:cubicBezTo>
                    <a:pt x="4700" y="4193"/>
                    <a:pt x="4700" y="4094"/>
                    <a:pt x="4798" y="3988"/>
                  </a:cubicBezTo>
                  <a:cubicBezTo>
                    <a:pt x="4798" y="3890"/>
                    <a:pt x="4904" y="3890"/>
                    <a:pt x="4904" y="3784"/>
                  </a:cubicBezTo>
                  <a:cubicBezTo>
                    <a:pt x="5002" y="3686"/>
                    <a:pt x="5002" y="3686"/>
                    <a:pt x="5002" y="3580"/>
                  </a:cubicBezTo>
                  <a:lnTo>
                    <a:pt x="5002" y="3481"/>
                  </a:lnTo>
                  <a:cubicBezTo>
                    <a:pt x="5313" y="2762"/>
                    <a:pt x="5207" y="1847"/>
                    <a:pt x="4700" y="1127"/>
                  </a:cubicBezTo>
                  <a:cubicBezTo>
                    <a:pt x="4224" y="387"/>
                    <a:pt x="3395" y="1"/>
                    <a:pt x="2562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61525" y="1015900"/>
              <a:ext cx="148150" cy="129025"/>
            </a:xfrm>
            <a:custGeom>
              <a:avLst/>
              <a:gdLst/>
              <a:ahLst/>
              <a:cxnLst/>
              <a:rect l="l" t="t" r="r" b="b"/>
              <a:pathLst>
                <a:path w="5926" h="5161" extrusionOk="0">
                  <a:moveTo>
                    <a:pt x="3021" y="0"/>
                  </a:moveTo>
                  <a:cubicBezTo>
                    <a:pt x="1981" y="0"/>
                    <a:pt x="975" y="597"/>
                    <a:pt x="507" y="1607"/>
                  </a:cubicBezTo>
                  <a:cubicBezTo>
                    <a:pt x="0" y="2940"/>
                    <a:pt x="613" y="4468"/>
                    <a:pt x="1937" y="4983"/>
                  </a:cubicBezTo>
                  <a:cubicBezTo>
                    <a:pt x="2252" y="5103"/>
                    <a:pt x="2578" y="5160"/>
                    <a:pt x="2899" y="5160"/>
                  </a:cubicBezTo>
                  <a:cubicBezTo>
                    <a:pt x="3936" y="5160"/>
                    <a:pt x="4920" y="4564"/>
                    <a:pt x="5313" y="3553"/>
                  </a:cubicBezTo>
                  <a:cubicBezTo>
                    <a:pt x="5926" y="2220"/>
                    <a:pt x="5313" y="692"/>
                    <a:pt x="3981" y="177"/>
                  </a:cubicBezTo>
                  <a:cubicBezTo>
                    <a:pt x="3667" y="57"/>
                    <a:pt x="3342" y="0"/>
                    <a:pt x="302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69075" y="10663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0"/>
                  </a:moveTo>
                  <a:cubicBezTo>
                    <a:pt x="5215" y="311"/>
                    <a:pt x="5109" y="719"/>
                    <a:pt x="5011" y="1022"/>
                  </a:cubicBezTo>
                  <a:cubicBezTo>
                    <a:pt x="4560" y="2002"/>
                    <a:pt x="3609" y="2593"/>
                    <a:pt x="2611" y="2593"/>
                  </a:cubicBezTo>
                  <a:cubicBezTo>
                    <a:pt x="2252" y="2593"/>
                    <a:pt x="1887" y="2516"/>
                    <a:pt x="1537" y="2354"/>
                  </a:cubicBezTo>
                  <a:cubicBezTo>
                    <a:pt x="818" y="2044"/>
                    <a:pt x="205" y="1332"/>
                    <a:pt x="1" y="515"/>
                  </a:cubicBezTo>
                  <a:lnTo>
                    <a:pt x="1" y="515"/>
                  </a:lnTo>
                  <a:cubicBezTo>
                    <a:pt x="1" y="1537"/>
                    <a:pt x="614" y="2558"/>
                    <a:pt x="1635" y="2967"/>
                  </a:cubicBezTo>
                  <a:cubicBezTo>
                    <a:pt x="1950" y="3087"/>
                    <a:pt x="2276" y="3144"/>
                    <a:pt x="2597" y="3144"/>
                  </a:cubicBezTo>
                  <a:cubicBezTo>
                    <a:pt x="3634" y="3144"/>
                    <a:pt x="4618" y="2548"/>
                    <a:pt x="5011" y="1537"/>
                  </a:cubicBezTo>
                  <a:cubicBezTo>
                    <a:pt x="5313" y="1022"/>
                    <a:pt x="5313" y="515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71725" y="10560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99" y="107"/>
                    <a:pt x="99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905" y="2150"/>
                    <a:pt x="4905" y="2044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174175" y="10509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7" y="0"/>
                  </a:moveTo>
                  <a:cubicBezTo>
                    <a:pt x="107" y="106"/>
                    <a:pt x="107" y="106"/>
                    <a:pt x="1" y="204"/>
                  </a:cubicBezTo>
                  <a:lnTo>
                    <a:pt x="1" y="311"/>
                  </a:lnTo>
                  <a:lnTo>
                    <a:pt x="4807" y="2354"/>
                  </a:lnTo>
                  <a:lnTo>
                    <a:pt x="4807" y="2150"/>
                  </a:lnTo>
                  <a:cubicBezTo>
                    <a:pt x="4905" y="2150"/>
                    <a:pt x="4905" y="2043"/>
                    <a:pt x="4905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466775" y="908700"/>
              <a:ext cx="132850" cy="130700"/>
            </a:xfrm>
            <a:custGeom>
              <a:avLst/>
              <a:gdLst/>
              <a:ahLst/>
              <a:cxnLst/>
              <a:rect l="l" t="t" r="r" b="b"/>
              <a:pathLst>
                <a:path w="5314" h="5228" extrusionOk="0">
                  <a:moveTo>
                    <a:pt x="2633" y="0"/>
                  </a:moveTo>
                  <a:cubicBezTo>
                    <a:pt x="2180" y="0"/>
                    <a:pt x="1727" y="125"/>
                    <a:pt x="1325" y="378"/>
                  </a:cubicBezTo>
                  <a:cubicBezTo>
                    <a:pt x="1227" y="378"/>
                    <a:pt x="1227" y="485"/>
                    <a:pt x="1120" y="485"/>
                  </a:cubicBezTo>
                  <a:lnTo>
                    <a:pt x="1120" y="583"/>
                  </a:lnTo>
                  <a:lnTo>
                    <a:pt x="1022" y="583"/>
                  </a:lnTo>
                  <a:lnTo>
                    <a:pt x="916" y="689"/>
                  </a:lnTo>
                  <a:lnTo>
                    <a:pt x="409" y="1196"/>
                  </a:lnTo>
                  <a:cubicBezTo>
                    <a:pt x="409" y="1302"/>
                    <a:pt x="409" y="1400"/>
                    <a:pt x="303" y="1400"/>
                  </a:cubicBezTo>
                  <a:lnTo>
                    <a:pt x="303" y="1506"/>
                  </a:lnTo>
                  <a:cubicBezTo>
                    <a:pt x="303" y="1506"/>
                    <a:pt x="303" y="1604"/>
                    <a:pt x="205" y="1604"/>
                  </a:cubicBezTo>
                  <a:lnTo>
                    <a:pt x="205" y="1711"/>
                  </a:lnTo>
                  <a:cubicBezTo>
                    <a:pt x="205" y="1711"/>
                    <a:pt x="205" y="1809"/>
                    <a:pt x="99" y="1915"/>
                  </a:cubicBezTo>
                  <a:lnTo>
                    <a:pt x="99" y="2119"/>
                  </a:lnTo>
                  <a:lnTo>
                    <a:pt x="99" y="2217"/>
                  </a:lnTo>
                  <a:lnTo>
                    <a:pt x="99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cubicBezTo>
                    <a:pt x="1" y="2937"/>
                    <a:pt x="99" y="2937"/>
                    <a:pt x="99" y="2937"/>
                  </a:cubicBezTo>
                  <a:lnTo>
                    <a:pt x="99" y="3141"/>
                  </a:lnTo>
                  <a:lnTo>
                    <a:pt x="99" y="3345"/>
                  </a:lnTo>
                  <a:lnTo>
                    <a:pt x="99" y="3443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03" y="3754"/>
                    <a:pt x="303" y="3754"/>
                    <a:pt x="303" y="3852"/>
                  </a:cubicBezTo>
                  <a:lnTo>
                    <a:pt x="409" y="3852"/>
                  </a:lnTo>
                  <a:cubicBezTo>
                    <a:pt x="409" y="3958"/>
                    <a:pt x="409" y="4056"/>
                    <a:pt x="507" y="4056"/>
                  </a:cubicBezTo>
                  <a:cubicBezTo>
                    <a:pt x="712" y="4465"/>
                    <a:pt x="1120" y="4776"/>
                    <a:pt x="1431" y="4980"/>
                  </a:cubicBezTo>
                  <a:cubicBezTo>
                    <a:pt x="1529" y="4980"/>
                    <a:pt x="1635" y="4980"/>
                    <a:pt x="1635" y="5078"/>
                  </a:cubicBezTo>
                  <a:lnTo>
                    <a:pt x="1938" y="5078"/>
                  </a:lnTo>
                  <a:cubicBezTo>
                    <a:pt x="1938" y="5184"/>
                    <a:pt x="2044" y="5184"/>
                    <a:pt x="2142" y="5184"/>
                  </a:cubicBezTo>
                  <a:cubicBezTo>
                    <a:pt x="2278" y="5184"/>
                    <a:pt x="2371" y="5228"/>
                    <a:pt x="2478" y="5228"/>
                  </a:cubicBezTo>
                  <a:cubicBezTo>
                    <a:pt x="2532" y="5228"/>
                    <a:pt x="2589" y="5217"/>
                    <a:pt x="2657" y="5184"/>
                  </a:cubicBezTo>
                  <a:cubicBezTo>
                    <a:pt x="3066" y="5184"/>
                    <a:pt x="3474" y="5184"/>
                    <a:pt x="3777" y="4980"/>
                  </a:cubicBezTo>
                  <a:lnTo>
                    <a:pt x="3883" y="4980"/>
                  </a:lnTo>
                  <a:cubicBezTo>
                    <a:pt x="3883" y="4874"/>
                    <a:pt x="3883" y="4874"/>
                    <a:pt x="3981" y="4874"/>
                  </a:cubicBezTo>
                  <a:lnTo>
                    <a:pt x="4087" y="4776"/>
                  </a:lnTo>
                  <a:cubicBezTo>
                    <a:pt x="4185" y="4776"/>
                    <a:pt x="4185" y="4669"/>
                    <a:pt x="4292" y="4669"/>
                  </a:cubicBezTo>
                  <a:cubicBezTo>
                    <a:pt x="4292" y="4571"/>
                    <a:pt x="4292" y="4571"/>
                    <a:pt x="4390" y="4571"/>
                  </a:cubicBezTo>
                  <a:cubicBezTo>
                    <a:pt x="4390" y="4571"/>
                    <a:pt x="4390" y="4465"/>
                    <a:pt x="4496" y="4465"/>
                  </a:cubicBezTo>
                  <a:lnTo>
                    <a:pt x="4496" y="4367"/>
                  </a:lnTo>
                  <a:cubicBezTo>
                    <a:pt x="4594" y="4367"/>
                    <a:pt x="4594" y="4367"/>
                    <a:pt x="4594" y="4261"/>
                  </a:cubicBezTo>
                  <a:lnTo>
                    <a:pt x="4700" y="4261"/>
                  </a:lnTo>
                  <a:cubicBezTo>
                    <a:pt x="4700" y="4163"/>
                    <a:pt x="4798" y="4163"/>
                    <a:pt x="4798" y="4056"/>
                  </a:cubicBezTo>
                  <a:cubicBezTo>
                    <a:pt x="4798" y="4056"/>
                    <a:pt x="4798" y="3958"/>
                    <a:pt x="4905" y="3958"/>
                  </a:cubicBezTo>
                  <a:lnTo>
                    <a:pt x="4905" y="3852"/>
                  </a:lnTo>
                  <a:lnTo>
                    <a:pt x="5003" y="3754"/>
                  </a:lnTo>
                  <a:lnTo>
                    <a:pt x="5003" y="3648"/>
                  </a:lnTo>
                  <a:lnTo>
                    <a:pt x="5109" y="3550"/>
                  </a:lnTo>
                  <a:cubicBezTo>
                    <a:pt x="5313" y="2732"/>
                    <a:pt x="5313" y="1915"/>
                    <a:pt x="4798" y="1196"/>
                  </a:cubicBezTo>
                  <a:cubicBezTo>
                    <a:pt x="4272" y="407"/>
                    <a:pt x="3452" y="0"/>
                    <a:pt x="263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451450" y="896850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09" y="1"/>
                  </a:moveTo>
                  <a:cubicBezTo>
                    <a:pt x="1916" y="1"/>
                    <a:pt x="986" y="592"/>
                    <a:pt x="614" y="1572"/>
                  </a:cubicBezTo>
                  <a:cubicBezTo>
                    <a:pt x="1" y="2896"/>
                    <a:pt x="614" y="4432"/>
                    <a:pt x="1938" y="5045"/>
                  </a:cubicBezTo>
                  <a:cubicBezTo>
                    <a:pt x="2253" y="5165"/>
                    <a:pt x="2579" y="5222"/>
                    <a:pt x="2901" y="5222"/>
                  </a:cubicBezTo>
                  <a:cubicBezTo>
                    <a:pt x="3942" y="5222"/>
                    <a:pt x="4943" y="4626"/>
                    <a:pt x="5411" y="3615"/>
                  </a:cubicBezTo>
                  <a:cubicBezTo>
                    <a:pt x="5926" y="2283"/>
                    <a:pt x="5313" y="754"/>
                    <a:pt x="3981" y="239"/>
                  </a:cubicBezTo>
                  <a:cubicBezTo>
                    <a:pt x="3631" y="77"/>
                    <a:pt x="3266" y="1"/>
                    <a:pt x="2909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61675" y="948800"/>
              <a:ext cx="130175" cy="78625"/>
            </a:xfrm>
            <a:custGeom>
              <a:avLst/>
              <a:gdLst/>
              <a:ahLst/>
              <a:cxnLst/>
              <a:rect l="l" t="t" r="r" b="b"/>
              <a:pathLst>
                <a:path w="5207" h="3145" extrusionOk="0">
                  <a:moveTo>
                    <a:pt x="5109" y="0"/>
                  </a:moveTo>
                  <a:cubicBezTo>
                    <a:pt x="5109" y="311"/>
                    <a:pt x="5109" y="613"/>
                    <a:pt x="4904" y="924"/>
                  </a:cubicBezTo>
                  <a:cubicBezTo>
                    <a:pt x="4511" y="1935"/>
                    <a:pt x="3527" y="2531"/>
                    <a:pt x="2491" y="2531"/>
                  </a:cubicBezTo>
                  <a:cubicBezTo>
                    <a:pt x="2170" y="2531"/>
                    <a:pt x="1844" y="2474"/>
                    <a:pt x="1529" y="2354"/>
                  </a:cubicBezTo>
                  <a:cubicBezTo>
                    <a:pt x="711" y="2044"/>
                    <a:pt x="205" y="1333"/>
                    <a:pt x="0" y="515"/>
                  </a:cubicBezTo>
                  <a:lnTo>
                    <a:pt x="0" y="515"/>
                  </a:lnTo>
                  <a:cubicBezTo>
                    <a:pt x="0" y="1537"/>
                    <a:pt x="613" y="2559"/>
                    <a:pt x="1529" y="2967"/>
                  </a:cubicBezTo>
                  <a:cubicBezTo>
                    <a:pt x="1844" y="3087"/>
                    <a:pt x="2170" y="3144"/>
                    <a:pt x="2492" y="3144"/>
                  </a:cubicBezTo>
                  <a:cubicBezTo>
                    <a:pt x="3533" y="3144"/>
                    <a:pt x="4534" y="2548"/>
                    <a:pt x="5002" y="1537"/>
                  </a:cubicBezTo>
                  <a:cubicBezTo>
                    <a:pt x="5207" y="1022"/>
                    <a:pt x="5207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464125" y="936125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107" y="1"/>
                  </a:moveTo>
                  <a:cubicBezTo>
                    <a:pt x="107" y="99"/>
                    <a:pt x="107" y="99"/>
                    <a:pt x="0" y="99"/>
                  </a:cubicBezTo>
                  <a:lnTo>
                    <a:pt x="0" y="303"/>
                  </a:lnTo>
                  <a:lnTo>
                    <a:pt x="4700" y="2346"/>
                  </a:lnTo>
                  <a:cubicBezTo>
                    <a:pt x="4806" y="2248"/>
                    <a:pt x="4806" y="2248"/>
                    <a:pt x="4806" y="2142"/>
                  </a:cubicBezTo>
                  <a:cubicBezTo>
                    <a:pt x="4904" y="2142"/>
                    <a:pt x="4904" y="2044"/>
                    <a:pt x="4904" y="2044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464125" y="9334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107"/>
                    <a:pt x="107" y="107"/>
                  </a:cubicBezTo>
                  <a:cubicBezTo>
                    <a:pt x="107" y="205"/>
                    <a:pt x="0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248"/>
                    <a:pt x="4904" y="2150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630250" y="976825"/>
              <a:ext cx="132850" cy="130350"/>
            </a:xfrm>
            <a:custGeom>
              <a:avLst/>
              <a:gdLst/>
              <a:ahLst/>
              <a:cxnLst/>
              <a:rect l="l" t="t" r="r" b="b"/>
              <a:pathLst>
                <a:path w="5314" h="5214" extrusionOk="0">
                  <a:moveTo>
                    <a:pt x="2534" y="0"/>
                  </a:moveTo>
                  <a:cubicBezTo>
                    <a:pt x="2092" y="0"/>
                    <a:pt x="1642" y="102"/>
                    <a:pt x="1226" y="310"/>
                  </a:cubicBezTo>
                  <a:cubicBezTo>
                    <a:pt x="1226" y="416"/>
                    <a:pt x="1120" y="416"/>
                    <a:pt x="1120" y="416"/>
                  </a:cubicBezTo>
                  <a:cubicBezTo>
                    <a:pt x="1120" y="416"/>
                    <a:pt x="1022" y="416"/>
                    <a:pt x="1022" y="514"/>
                  </a:cubicBezTo>
                  <a:lnTo>
                    <a:pt x="916" y="514"/>
                  </a:lnTo>
                  <a:cubicBezTo>
                    <a:pt x="916" y="514"/>
                    <a:pt x="916" y="620"/>
                    <a:pt x="818" y="620"/>
                  </a:cubicBezTo>
                  <a:cubicBezTo>
                    <a:pt x="711" y="825"/>
                    <a:pt x="507" y="923"/>
                    <a:pt x="409" y="1127"/>
                  </a:cubicBezTo>
                  <a:lnTo>
                    <a:pt x="409" y="1233"/>
                  </a:lnTo>
                  <a:cubicBezTo>
                    <a:pt x="303" y="1233"/>
                    <a:pt x="303" y="1331"/>
                    <a:pt x="303" y="1331"/>
                  </a:cubicBezTo>
                  <a:lnTo>
                    <a:pt x="205" y="1438"/>
                  </a:lnTo>
                  <a:lnTo>
                    <a:pt x="205" y="1536"/>
                  </a:lnTo>
                  <a:cubicBezTo>
                    <a:pt x="205" y="1642"/>
                    <a:pt x="205" y="1642"/>
                    <a:pt x="98" y="1642"/>
                  </a:cubicBezTo>
                  <a:lnTo>
                    <a:pt x="98" y="1846"/>
                  </a:lnTo>
                  <a:cubicBezTo>
                    <a:pt x="98" y="1944"/>
                    <a:pt x="0" y="2051"/>
                    <a:pt x="0" y="2051"/>
                  </a:cubicBezTo>
                  <a:lnTo>
                    <a:pt x="0" y="2149"/>
                  </a:lnTo>
                  <a:lnTo>
                    <a:pt x="0" y="2255"/>
                  </a:lnTo>
                  <a:lnTo>
                    <a:pt x="0" y="2353"/>
                  </a:lnTo>
                  <a:lnTo>
                    <a:pt x="0" y="2557"/>
                  </a:lnTo>
                  <a:lnTo>
                    <a:pt x="0" y="2868"/>
                  </a:lnTo>
                  <a:lnTo>
                    <a:pt x="0" y="3072"/>
                  </a:lnTo>
                  <a:cubicBezTo>
                    <a:pt x="0" y="3170"/>
                    <a:pt x="98" y="3277"/>
                    <a:pt x="98" y="3375"/>
                  </a:cubicBezTo>
                  <a:cubicBezTo>
                    <a:pt x="98" y="3375"/>
                    <a:pt x="98" y="3481"/>
                    <a:pt x="205" y="3579"/>
                  </a:cubicBezTo>
                  <a:cubicBezTo>
                    <a:pt x="205" y="3685"/>
                    <a:pt x="205" y="3685"/>
                    <a:pt x="303" y="3783"/>
                  </a:cubicBezTo>
                  <a:lnTo>
                    <a:pt x="303" y="3890"/>
                  </a:lnTo>
                  <a:cubicBezTo>
                    <a:pt x="303" y="3890"/>
                    <a:pt x="409" y="3988"/>
                    <a:pt x="409" y="4094"/>
                  </a:cubicBezTo>
                  <a:cubicBezTo>
                    <a:pt x="711" y="4396"/>
                    <a:pt x="1022" y="4707"/>
                    <a:pt x="1431" y="4911"/>
                  </a:cubicBezTo>
                  <a:cubicBezTo>
                    <a:pt x="1431" y="4911"/>
                    <a:pt x="1529" y="5009"/>
                    <a:pt x="1635" y="5009"/>
                  </a:cubicBezTo>
                  <a:cubicBezTo>
                    <a:pt x="1733" y="5009"/>
                    <a:pt x="1733" y="5009"/>
                    <a:pt x="1839" y="5116"/>
                  </a:cubicBezTo>
                  <a:lnTo>
                    <a:pt x="2044" y="5116"/>
                  </a:lnTo>
                  <a:cubicBezTo>
                    <a:pt x="2248" y="5214"/>
                    <a:pt x="2452" y="5214"/>
                    <a:pt x="2550" y="5214"/>
                  </a:cubicBezTo>
                  <a:cubicBezTo>
                    <a:pt x="2959" y="5214"/>
                    <a:pt x="3368" y="5116"/>
                    <a:pt x="3776" y="4911"/>
                  </a:cubicBezTo>
                  <a:lnTo>
                    <a:pt x="3883" y="4805"/>
                  </a:lnTo>
                  <a:lnTo>
                    <a:pt x="3981" y="4805"/>
                  </a:lnTo>
                  <a:cubicBezTo>
                    <a:pt x="3981" y="4805"/>
                    <a:pt x="3981" y="4707"/>
                    <a:pt x="4087" y="4707"/>
                  </a:cubicBezTo>
                  <a:lnTo>
                    <a:pt x="4185" y="4601"/>
                  </a:lnTo>
                  <a:cubicBezTo>
                    <a:pt x="4291" y="4601"/>
                    <a:pt x="4291" y="4601"/>
                    <a:pt x="4291" y="4503"/>
                  </a:cubicBezTo>
                  <a:cubicBezTo>
                    <a:pt x="4291" y="4503"/>
                    <a:pt x="4389" y="4503"/>
                    <a:pt x="4389" y="4396"/>
                  </a:cubicBezTo>
                  <a:lnTo>
                    <a:pt x="4496" y="4396"/>
                  </a:lnTo>
                  <a:cubicBezTo>
                    <a:pt x="4496" y="4298"/>
                    <a:pt x="4496" y="4298"/>
                    <a:pt x="4594" y="4192"/>
                  </a:cubicBezTo>
                  <a:lnTo>
                    <a:pt x="4798" y="3988"/>
                  </a:lnTo>
                  <a:lnTo>
                    <a:pt x="4798" y="3890"/>
                  </a:lnTo>
                  <a:lnTo>
                    <a:pt x="4904" y="3783"/>
                  </a:lnTo>
                  <a:lnTo>
                    <a:pt x="4904" y="3685"/>
                  </a:lnTo>
                  <a:lnTo>
                    <a:pt x="5002" y="3579"/>
                  </a:lnTo>
                  <a:lnTo>
                    <a:pt x="5002" y="3481"/>
                  </a:lnTo>
                  <a:cubicBezTo>
                    <a:pt x="5313" y="2762"/>
                    <a:pt x="5207" y="1846"/>
                    <a:pt x="4700" y="1127"/>
                  </a:cubicBezTo>
                  <a:cubicBezTo>
                    <a:pt x="4225" y="387"/>
                    <a:pt x="3396" y="0"/>
                    <a:pt x="253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614925" y="96327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2907" y="0"/>
                  </a:moveTo>
                  <a:cubicBezTo>
                    <a:pt x="1909" y="0"/>
                    <a:pt x="958" y="591"/>
                    <a:pt x="507" y="1571"/>
                  </a:cubicBezTo>
                  <a:cubicBezTo>
                    <a:pt x="0" y="2895"/>
                    <a:pt x="613" y="4432"/>
                    <a:pt x="1937" y="5045"/>
                  </a:cubicBezTo>
                  <a:cubicBezTo>
                    <a:pt x="2252" y="5165"/>
                    <a:pt x="2579" y="5222"/>
                    <a:pt x="2900" y="5222"/>
                  </a:cubicBezTo>
                  <a:cubicBezTo>
                    <a:pt x="3936" y="5222"/>
                    <a:pt x="4920" y="4625"/>
                    <a:pt x="5313" y="3614"/>
                  </a:cubicBezTo>
                  <a:cubicBezTo>
                    <a:pt x="5926" y="2282"/>
                    <a:pt x="5207" y="754"/>
                    <a:pt x="3981" y="239"/>
                  </a:cubicBezTo>
                  <a:cubicBezTo>
                    <a:pt x="3631" y="77"/>
                    <a:pt x="3266" y="0"/>
                    <a:pt x="290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622475" y="10152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1"/>
                  </a:moveTo>
                  <a:cubicBezTo>
                    <a:pt x="5215" y="311"/>
                    <a:pt x="5109" y="614"/>
                    <a:pt x="5011" y="1022"/>
                  </a:cubicBezTo>
                  <a:cubicBezTo>
                    <a:pt x="4560" y="2002"/>
                    <a:pt x="3610" y="2593"/>
                    <a:pt x="2611" y="2593"/>
                  </a:cubicBezTo>
                  <a:cubicBezTo>
                    <a:pt x="2253" y="2593"/>
                    <a:pt x="1888" y="2517"/>
                    <a:pt x="1537" y="2355"/>
                  </a:cubicBezTo>
                  <a:cubicBezTo>
                    <a:pt x="720" y="2044"/>
                    <a:pt x="205" y="1333"/>
                    <a:pt x="1" y="516"/>
                  </a:cubicBezTo>
                  <a:lnTo>
                    <a:pt x="1" y="516"/>
                  </a:lnTo>
                  <a:cubicBezTo>
                    <a:pt x="1" y="1537"/>
                    <a:pt x="614" y="2559"/>
                    <a:pt x="1635" y="2968"/>
                  </a:cubicBezTo>
                  <a:cubicBezTo>
                    <a:pt x="1950" y="3088"/>
                    <a:pt x="2277" y="3145"/>
                    <a:pt x="2598" y="3145"/>
                  </a:cubicBezTo>
                  <a:cubicBezTo>
                    <a:pt x="3634" y="3145"/>
                    <a:pt x="4618" y="2548"/>
                    <a:pt x="5011" y="1537"/>
                  </a:cubicBezTo>
                  <a:cubicBezTo>
                    <a:pt x="5215" y="1022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25125" y="1002550"/>
              <a:ext cx="122650" cy="58650"/>
            </a:xfrm>
            <a:custGeom>
              <a:avLst/>
              <a:gdLst/>
              <a:ahLst/>
              <a:cxnLst/>
              <a:rect l="l" t="t" r="r" b="b"/>
              <a:pathLst>
                <a:path w="4906" h="2346" extrusionOk="0">
                  <a:moveTo>
                    <a:pt x="99" y="0"/>
                  </a:moveTo>
                  <a:lnTo>
                    <a:pt x="99" y="98"/>
                  </a:lnTo>
                  <a:cubicBezTo>
                    <a:pt x="99" y="204"/>
                    <a:pt x="1" y="302"/>
                    <a:pt x="1" y="409"/>
                  </a:cubicBezTo>
                  <a:lnTo>
                    <a:pt x="4799" y="2346"/>
                  </a:lnTo>
                  <a:cubicBezTo>
                    <a:pt x="4799" y="2248"/>
                    <a:pt x="4799" y="2248"/>
                    <a:pt x="4905" y="2141"/>
                  </a:cubicBezTo>
                  <a:lnTo>
                    <a:pt x="4905" y="204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27600" y="9998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0" y="107"/>
                  </a:lnTo>
                  <a:lnTo>
                    <a:pt x="0" y="311"/>
                  </a:lnTo>
                  <a:lnTo>
                    <a:pt x="4700" y="2355"/>
                  </a:lnTo>
                  <a:cubicBezTo>
                    <a:pt x="4806" y="2248"/>
                    <a:pt x="4806" y="2248"/>
                    <a:pt x="4806" y="2150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1050" y="1043225"/>
              <a:ext cx="132850" cy="130375"/>
            </a:xfrm>
            <a:custGeom>
              <a:avLst/>
              <a:gdLst/>
              <a:ahLst/>
              <a:cxnLst/>
              <a:rect l="l" t="t" r="r" b="b"/>
              <a:pathLst>
                <a:path w="5314" h="5215" extrusionOk="0">
                  <a:moveTo>
                    <a:pt x="2571" y="1"/>
                  </a:moveTo>
                  <a:cubicBezTo>
                    <a:pt x="2140" y="1"/>
                    <a:pt x="1713" y="102"/>
                    <a:pt x="1333" y="310"/>
                  </a:cubicBezTo>
                  <a:cubicBezTo>
                    <a:pt x="1227" y="416"/>
                    <a:pt x="1227" y="416"/>
                    <a:pt x="1129" y="416"/>
                  </a:cubicBezTo>
                  <a:lnTo>
                    <a:pt x="1129" y="514"/>
                  </a:lnTo>
                  <a:lnTo>
                    <a:pt x="1022" y="514"/>
                  </a:lnTo>
                  <a:lnTo>
                    <a:pt x="924" y="621"/>
                  </a:lnTo>
                  <a:cubicBezTo>
                    <a:pt x="720" y="825"/>
                    <a:pt x="516" y="1029"/>
                    <a:pt x="409" y="1234"/>
                  </a:cubicBezTo>
                  <a:lnTo>
                    <a:pt x="311" y="1332"/>
                  </a:lnTo>
                  <a:lnTo>
                    <a:pt x="311" y="1438"/>
                  </a:lnTo>
                  <a:cubicBezTo>
                    <a:pt x="205" y="1536"/>
                    <a:pt x="205" y="1536"/>
                    <a:pt x="205" y="1642"/>
                  </a:cubicBezTo>
                  <a:cubicBezTo>
                    <a:pt x="205" y="1740"/>
                    <a:pt x="107" y="1847"/>
                    <a:pt x="107" y="1847"/>
                  </a:cubicBezTo>
                  <a:lnTo>
                    <a:pt x="107" y="1945"/>
                  </a:lnTo>
                  <a:lnTo>
                    <a:pt x="107" y="2051"/>
                  </a:lnTo>
                  <a:cubicBezTo>
                    <a:pt x="107" y="2149"/>
                    <a:pt x="1" y="2149"/>
                    <a:pt x="1" y="2149"/>
                  </a:cubicBezTo>
                  <a:lnTo>
                    <a:pt x="1" y="2353"/>
                  </a:lnTo>
                  <a:lnTo>
                    <a:pt x="1" y="2664"/>
                  </a:lnTo>
                  <a:lnTo>
                    <a:pt x="1" y="2868"/>
                  </a:lnTo>
                  <a:lnTo>
                    <a:pt x="1" y="3073"/>
                  </a:lnTo>
                  <a:cubicBezTo>
                    <a:pt x="107" y="3073"/>
                    <a:pt x="107" y="3073"/>
                    <a:pt x="107" y="3171"/>
                  </a:cubicBezTo>
                  <a:lnTo>
                    <a:pt x="107" y="3375"/>
                  </a:lnTo>
                  <a:cubicBezTo>
                    <a:pt x="107" y="3481"/>
                    <a:pt x="205" y="3481"/>
                    <a:pt x="205" y="3580"/>
                  </a:cubicBezTo>
                  <a:lnTo>
                    <a:pt x="205" y="3686"/>
                  </a:lnTo>
                  <a:lnTo>
                    <a:pt x="311" y="3784"/>
                  </a:lnTo>
                  <a:lnTo>
                    <a:pt x="311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20" y="4397"/>
                    <a:pt x="1022" y="4707"/>
                    <a:pt x="1431" y="4912"/>
                  </a:cubicBezTo>
                  <a:cubicBezTo>
                    <a:pt x="1537" y="4912"/>
                    <a:pt x="1537" y="5010"/>
                    <a:pt x="1635" y="5010"/>
                  </a:cubicBezTo>
                  <a:cubicBezTo>
                    <a:pt x="1742" y="5010"/>
                    <a:pt x="1840" y="5116"/>
                    <a:pt x="1840" y="5116"/>
                  </a:cubicBezTo>
                  <a:lnTo>
                    <a:pt x="2150" y="5116"/>
                  </a:lnTo>
                  <a:cubicBezTo>
                    <a:pt x="2248" y="5214"/>
                    <a:pt x="2453" y="5214"/>
                    <a:pt x="2657" y="5214"/>
                  </a:cubicBezTo>
                  <a:cubicBezTo>
                    <a:pt x="3066" y="5214"/>
                    <a:pt x="3376" y="5116"/>
                    <a:pt x="3785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9" y="4806"/>
                  </a:lnTo>
                  <a:cubicBezTo>
                    <a:pt x="3989" y="4806"/>
                    <a:pt x="4087" y="4806"/>
                    <a:pt x="4087" y="4707"/>
                  </a:cubicBezTo>
                  <a:cubicBezTo>
                    <a:pt x="4087" y="4707"/>
                    <a:pt x="4194" y="4707"/>
                    <a:pt x="4194" y="4601"/>
                  </a:cubicBezTo>
                  <a:lnTo>
                    <a:pt x="4292" y="4601"/>
                  </a:lnTo>
                  <a:lnTo>
                    <a:pt x="4496" y="4397"/>
                  </a:lnTo>
                  <a:cubicBezTo>
                    <a:pt x="4496" y="4299"/>
                    <a:pt x="4602" y="4299"/>
                    <a:pt x="4602" y="4299"/>
                  </a:cubicBezTo>
                  <a:cubicBezTo>
                    <a:pt x="4602" y="4299"/>
                    <a:pt x="4602" y="4193"/>
                    <a:pt x="4700" y="4193"/>
                  </a:cubicBezTo>
                  <a:cubicBezTo>
                    <a:pt x="4700" y="4193"/>
                    <a:pt x="4700" y="4094"/>
                    <a:pt x="4807" y="3988"/>
                  </a:cubicBezTo>
                  <a:cubicBezTo>
                    <a:pt x="4905" y="3890"/>
                    <a:pt x="4905" y="3890"/>
                    <a:pt x="4905" y="3784"/>
                  </a:cubicBezTo>
                  <a:cubicBezTo>
                    <a:pt x="5011" y="3686"/>
                    <a:pt x="5011" y="3686"/>
                    <a:pt x="5011" y="3580"/>
                  </a:cubicBezTo>
                  <a:lnTo>
                    <a:pt x="5011" y="3481"/>
                  </a:lnTo>
                  <a:cubicBezTo>
                    <a:pt x="5313" y="2762"/>
                    <a:pt x="5215" y="1847"/>
                    <a:pt x="4807" y="1127"/>
                  </a:cubicBezTo>
                  <a:cubicBezTo>
                    <a:pt x="4266" y="387"/>
                    <a:pt x="3412" y="1"/>
                    <a:pt x="2571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75725" y="1031225"/>
              <a:ext cx="148175" cy="129025"/>
            </a:xfrm>
            <a:custGeom>
              <a:avLst/>
              <a:gdLst/>
              <a:ahLst/>
              <a:cxnLst/>
              <a:rect l="l" t="t" r="r" b="b"/>
              <a:pathLst>
                <a:path w="5927" h="5161" extrusionOk="0">
                  <a:moveTo>
                    <a:pt x="3027" y="0"/>
                  </a:moveTo>
                  <a:cubicBezTo>
                    <a:pt x="1991" y="0"/>
                    <a:pt x="1007" y="597"/>
                    <a:pt x="614" y="1607"/>
                  </a:cubicBezTo>
                  <a:cubicBezTo>
                    <a:pt x="1" y="2940"/>
                    <a:pt x="614" y="4468"/>
                    <a:pt x="1946" y="4983"/>
                  </a:cubicBezTo>
                  <a:cubicBezTo>
                    <a:pt x="2259" y="5103"/>
                    <a:pt x="2584" y="5160"/>
                    <a:pt x="2906" y="5160"/>
                  </a:cubicBezTo>
                  <a:cubicBezTo>
                    <a:pt x="3945" y="5160"/>
                    <a:pt x="4952" y="4564"/>
                    <a:pt x="5420" y="3553"/>
                  </a:cubicBezTo>
                  <a:cubicBezTo>
                    <a:pt x="5926" y="2220"/>
                    <a:pt x="5313" y="692"/>
                    <a:pt x="3989" y="177"/>
                  </a:cubicBezTo>
                  <a:cubicBezTo>
                    <a:pt x="3674" y="57"/>
                    <a:pt x="3348" y="0"/>
                    <a:pt x="302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785950" y="1081625"/>
              <a:ext cx="130400" cy="78625"/>
            </a:xfrm>
            <a:custGeom>
              <a:avLst/>
              <a:gdLst/>
              <a:ahLst/>
              <a:cxnLst/>
              <a:rect l="l" t="t" r="r" b="b"/>
              <a:pathLst>
                <a:path w="5216" h="3145" extrusionOk="0">
                  <a:moveTo>
                    <a:pt x="5109" y="0"/>
                  </a:moveTo>
                  <a:cubicBezTo>
                    <a:pt x="5109" y="311"/>
                    <a:pt x="5011" y="719"/>
                    <a:pt x="4904" y="1022"/>
                  </a:cubicBezTo>
                  <a:cubicBezTo>
                    <a:pt x="4454" y="2002"/>
                    <a:pt x="3507" y="2593"/>
                    <a:pt x="2551" y="2593"/>
                  </a:cubicBezTo>
                  <a:cubicBezTo>
                    <a:pt x="2207" y="2593"/>
                    <a:pt x="1861" y="2516"/>
                    <a:pt x="1537" y="2354"/>
                  </a:cubicBezTo>
                  <a:cubicBezTo>
                    <a:pt x="720" y="2044"/>
                    <a:pt x="107" y="1332"/>
                    <a:pt x="0" y="613"/>
                  </a:cubicBezTo>
                  <a:lnTo>
                    <a:pt x="0" y="613"/>
                  </a:lnTo>
                  <a:cubicBezTo>
                    <a:pt x="0" y="1537"/>
                    <a:pt x="515" y="2558"/>
                    <a:pt x="1537" y="2967"/>
                  </a:cubicBezTo>
                  <a:cubicBezTo>
                    <a:pt x="1850" y="3087"/>
                    <a:pt x="2175" y="3144"/>
                    <a:pt x="2497" y="3144"/>
                  </a:cubicBezTo>
                  <a:cubicBezTo>
                    <a:pt x="3536" y="3144"/>
                    <a:pt x="4543" y="2548"/>
                    <a:pt x="5011" y="1537"/>
                  </a:cubicBezTo>
                  <a:cubicBezTo>
                    <a:pt x="5215" y="1022"/>
                    <a:pt x="5215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85950" y="107140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0"/>
                    <a:pt x="107" y="107"/>
                  </a:cubicBezTo>
                  <a:cubicBezTo>
                    <a:pt x="107" y="107"/>
                    <a:pt x="107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150"/>
                    <a:pt x="4904" y="2044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788600" y="10663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204"/>
                  </a:lnTo>
                  <a:cubicBezTo>
                    <a:pt x="1" y="204"/>
                    <a:pt x="1" y="311"/>
                    <a:pt x="1" y="311"/>
                  </a:cubicBezTo>
                  <a:lnTo>
                    <a:pt x="4798" y="2354"/>
                  </a:lnTo>
                  <a:cubicBezTo>
                    <a:pt x="4798" y="2248"/>
                    <a:pt x="4798" y="2248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52075" y="1110375"/>
              <a:ext cx="135300" cy="129625"/>
            </a:xfrm>
            <a:custGeom>
              <a:avLst/>
              <a:gdLst/>
              <a:ahLst/>
              <a:cxnLst/>
              <a:rect l="l" t="t" r="r" b="b"/>
              <a:pathLst>
                <a:path w="5412" h="5185" extrusionOk="0">
                  <a:moveTo>
                    <a:pt x="2659" y="0"/>
                  </a:moveTo>
                  <a:cubicBezTo>
                    <a:pt x="2197" y="0"/>
                    <a:pt x="1734" y="125"/>
                    <a:pt x="1325" y="387"/>
                  </a:cubicBezTo>
                  <a:cubicBezTo>
                    <a:pt x="1226" y="387"/>
                    <a:pt x="1226" y="387"/>
                    <a:pt x="1226" y="485"/>
                  </a:cubicBezTo>
                  <a:lnTo>
                    <a:pt x="1120" y="485"/>
                  </a:lnTo>
                  <a:cubicBezTo>
                    <a:pt x="1022" y="485"/>
                    <a:pt x="1022" y="485"/>
                    <a:pt x="1022" y="591"/>
                  </a:cubicBezTo>
                  <a:lnTo>
                    <a:pt x="916" y="591"/>
                  </a:lnTo>
                  <a:lnTo>
                    <a:pt x="916" y="689"/>
                  </a:lnTo>
                  <a:cubicBezTo>
                    <a:pt x="712" y="795"/>
                    <a:pt x="613" y="1000"/>
                    <a:pt x="507" y="1204"/>
                  </a:cubicBezTo>
                  <a:lnTo>
                    <a:pt x="409" y="1204"/>
                  </a:lnTo>
                  <a:cubicBezTo>
                    <a:pt x="409" y="1302"/>
                    <a:pt x="409" y="1302"/>
                    <a:pt x="303" y="1408"/>
                  </a:cubicBezTo>
                  <a:cubicBezTo>
                    <a:pt x="303" y="1507"/>
                    <a:pt x="303" y="1507"/>
                    <a:pt x="205" y="1613"/>
                  </a:cubicBezTo>
                  <a:cubicBezTo>
                    <a:pt x="205" y="1711"/>
                    <a:pt x="205" y="1817"/>
                    <a:pt x="99" y="1817"/>
                  </a:cubicBezTo>
                  <a:lnTo>
                    <a:pt x="99" y="1915"/>
                  </a:lnTo>
                  <a:lnTo>
                    <a:pt x="99" y="2120"/>
                  </a:lnTo>
                  <a:lnTo>
                    <a:pt x="99" y="2324"/>
                  </a:lnTo>
                  <a:lnTo>
                    <a:pt x="99" y="2430"/>
                  </a:lnTo>
                  <a:cubicBezTo>
                    <a:pt x="0" y="2430"/>
                    <a:pt x="0" y="2528"/>
                    <a:pt x="0" y="2634"/>
                  </a:cubicBezTo>
                  <a:cubicBezTo>
                    <a:pt x="0" y="2733"/>
                    <a:pt x="0" y="2733"/>
                    <a:pt x="99" y="2839"/>
                  </a:cubicBezTo>
                  <a:lnTo>
                    <a:pt x="99" y="2937"/>
                  </a:lnTo>
                  <a:lnTo>
                    <a:pt x="99" y="3043"/>
                  </a:lnTo>
                  <a:lnTo>
                    <a:pt x="99" y="3141"/>
                  </a:lnTo>
                  <a:cubicBezTo>
                    <a:pt x="99" y="3247"/>
                    <a:pt x="99" y="3247"/>
                    <a:pt x="205" y="3346"/>
                  </a:cubicBezTo>
                  <a:lnTo>
                    <a:pt x="205" y="3550"/>
                  </a:lnTo>
                  <a:cubicBezTo>
                    <a:pt x="205" y="3550"/>
                    <a:pt x="205" y="3656"/>
                    <a:pt x="303" y="3656"/>
                  </a:cubicBezTo>
                  <a:lnTo>
                    <a:pt x="303" y="3754"/>
                  </a:lnTo>
                  <a:cubicBezTo>
                    <a:pt x="303" y="3860"/>
                    <a:pt x="409" y="3860"/>
                    <a:pt x="409" y="3860"/>
                  </a:cubicBezTo>
                  <a:cubicBezTo>
                    <a:pt x="409" y="3959"/>
                    <a:pt x="409" y="3959"/>
                    <a:pt x="507" y="4065"/>
                  </a:cubicBezTo>
                  <a:cubicBezTo>
                    <a:pt x="712" y="4473"/>
                    <a:pt x="1120" y="4678"/>
                    <a:pt x="1431" y="4882"/>
                  </a:cubicBezTo>
                  <a:cubicBezTo>
                    <a:pt x="1529" y="4980"/>
                    <a:pt x="1635" y="4980"/>
                    <a:pt x="1635" y="4980"/>
                  </a:cubicBezTo>
                  <a:cubicBezTo>
                    <a:pt x="1733" y="5086"/>
                    <a:pt x="1839" y="5086"/>
                    <a:pt x="1938" y="5086"/>
                  </a:cubicBezTo>
                  <a:cubicBezTo>
                    <a:pt x="2044" y="5086"/>
                    <a:pt x="2044" y="5185"/>
                    <a:pt x="2142" y="5185"/>
                  </a:cubicBezTo>
                  <a:lnTo>
                    <a:pt x="2657" y="5185"/>
                  </a:lnTo>
                  <a:cubicBezTo>
                    <a:pt x="3065" y="5185"/>
                    <a:pt x="3474" y="5086"/>
                    <a:pt x="3777" y="4882"/>
                  </a:cubicBez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cubicBezTo>
                    <a:pt x="4185" y="4678"/>
                    <a:pt x="4185" y="4678"/>
                    <a:pt x="4291" y="4678"/>
                  </a:cubicBezTo>
                  <a:lnTo>
                    <a:pt x="4291" y="4572"/>
                  </a:lnTo>
                  <a:lnTo>
                    <a:pt x="4390" y="4572"/>
                  </a:lnTo>
                  <a:cubicBezTo>
                    <a:pt x="4390" y="4473"/>
                    <a:pt x="4390" y="4473"/>
                    <a:pt x="4496" y="4473"/>
                  </a:cubicBezTo>
                  <a:lnTo>
                    <a:pt x="4496" y="4367"/>
                  </a:lnTo>
                  <a:cubicBezTo>
                    <a:pt x="4594" y="4367"/>
                    <a:pt x="4594" y="4269"/>
                    <a:pt x="4594" y="4269"/>
                  </a:cubicBezTo>
                  <a:cubicBezTo>
                    <a:pt x="4700" y="4269"/>
                    <a:pt x="4700" y="4269"/>
                    <a:pt x="4700" y="4163"/>
                  </a:cubicBezTo>
                  <a:lnTo>
                    <a:pt x="4798" y="4065"/>
                  </a:lnTo>
                  <a:cubicBezTo>
                    <a:pt x="4798" y="3959"/>
                    <a:pt x="4904" y="3959"/>
                    <a:pt x="4904" y="3959"/>
                  </a:cubicBezTo>
                  <a:lnTo>
                    <a:pt x="4904" y="3860"/>
                  </a:lnTo>
                  <a:lnTo>
                    <a:pt x="5003" y="3754"/>
                  </a:lnTo>
                  <a:lnTo>
                    <a:pt x="5003" y="3656"/>
                  </a:lnTo>
                  <a:cubicBezTo>
                    <a:pt x="5003" y="3550"/>
                    <a:pt x="5109" y="3550"/>
                    <a:pt x="5109" y="3550"/>
                  </a:cubicBezTo>
                  <a:lnTo>
                    <a:pt x="5109" y="3452"/>
                  </a:lnTo>
                  <a:cubicBezTo>
                    <a:pt x="5411" y="2733"/>
                    <a:pt x="5313" y="1817"/>
                    <a:pt x="4798" y="1098"/>
                  </a:cubicBezTo>
                  <a:cubicBezTo>
                    <a:pt x="4278" y="385"/>
                    <a:pt x="3469" y="0"/>
                    <a:pt x="265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936750" y="109762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3022" y="0"/>
                  </a:moveTo>
                  <a:cubicBezTo>
                    <a:pt x="1988" y="0"/>
                    <a:pt x="1000" y="597"/>
                    <a:pt x="613" y="1608"/>
                  </a:cubicBezTo>
                  <a:cubicBezTo>
                    <a:pt x="0" y="2940"/>
                    <a:pt x="712" y="4469"/>
                    <a:pt x="1938" y="4983"/>
                  </a:cubicBezTo>
                  <a:cubicBezTo>
                    <a:pt x="2290" y="5146"/>
                    <a:pt x="2656" y="5222"/>
                    <a:pt x="3015" y="5222"/>
                  </a:cubicBezTo>
                  <a:cubicBezTo>
                    <a:pt x="4014" y="5222"/>
                    <a:pt x="4960" y="4631"/>
                    <a:pt x="5411" y="3651"/>
                  </a:cubicBezTo>
                  <a:cubicBezTo>
                    <a:pt x="5926" y="2327"/>
                    <a:pt x="5313" y="791"/>
                    <a:pt x="3981" y="177"/>
                  </a:cubicBezTo>
                  <a:cubicBezTo>
                    <a:pt x="3668" y="58"/>
                    <a:pt x="3343" y="0"/>
                    <a:pt x="3022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46975" y="1148025"/>
              <a:ext cx="130175" cy="80150"/>
            </a:xfrm>
            <a:custGeom>
              <a:avLst/>
              <a:gdLst/>
              <a:ahLst/>
              <a:cxnLst/>
              <a:rect l="l" t="t" r="r" b="b"/>
              <a:pathLst>
                <a:path w="5207" h="3206" extrusionOk="0">
                  <a:moveTo>
                    <a:pt x="5108" y="1"/>
                  </a:moveTo>
                  <a:cubicBezTo>
                    <a:pt x="5108" y="311"/>
                    <a:pt x="5108" y="720"/>
                    <a:pt x="4904" y="1022"/>
                  </a:cubicBezTo>
                  <a:cubicBezTo>
                    <a:pt x="4512" y="2037"/>
                    <a:pt x="3532" y="2634"/>
                    <a:pt x="2499" y="2634"/>
                  </a:cubicBezTo>
                  <a:cubicBezTo>
                    <a:pt x="2175" y="2634"/>
                    <a:pt x="1846" y="2575"/>
                    <a:pt x="1529" y="2453"/>
                  </a:cubicBezTo>
                  <a:cubicBezTo>
                    <a:pt x="711" y="2044"/>
                    <a:pt x="204" y="1333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9"/>
                    <a:pt x="1529" y="2967"/>
                  </a:cubicBezTo>
                  <a:cubicBezTo>
                    <a:pt x="1881" y="3130"/>
                    <a:pt x="2247" y="3206"/>
                    <a:pt x="2606" y="3206"/>
                  </a:cubicBezTo>
                  <a:cubicBezTo>
                    <a:pt x="3605" y="3206"/>
                    <a:pt x="4551" y="2615"/>
                    <a:pt x="5002" y="1635"/>
                  </a:cubicBezTo>
                  <a:cubicBezTo>
                    <a:pt x="5207" y="1128"/>
                    <a:pt x="5207" y="515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9425" y="11378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106" y="107"/>
                  </a:lnTo>
                  <a:cubicBezTo>
                    <a:pt x="0" y="205"/>
                    <a:pt x="0" y="205"/>
                    <a:pt x="0" y="311"/>
                  </a:cubicBezTo>
                  <a:lnTo>
                    <a:pt x="4700" y="2355"/>
                  </a:lnTo>
                  <a:cubicBezTo>
                    <a:pt x="4806" y="2249"/>
                    <a:pt x="4806" y="2150"/>
                    <a:pt x="4806" y="2044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425" y="11327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205" y="1"/>
                  </a:moveTo>
                  <a:cubicBezTo>
                    <a:pt x="106" y="107"/>
                    <a:pt x="106" y="107"/>
                    <a:pt x="106" y="205"/>
                  </a:cubicBezTo>
                  <a:lnTo>
                    <a:pt x="0" y="311"/>
                  </a:lnTo>
                  <a:lnTo>
                    <a:pt x="4806" y="2354"/>
                  </a:lnTo>
                  <a:lnTo>
                    <a:pt x="4904" y="2248"/>
                  </a:lnTo>
                  <a:lnTo>
                    <a:pt x="4904" y="204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115550" y="1176775"/>
              <a:ext cx="132825" cy="129625"/>
            </a:xfrm>
            <a:custGeom>
              <a:avLst/>
              <a:gdLst/>
              <a:ahLst/>
              <a:cxnLst/>
              <a:rect l="l" t="t" r="r" b="b"/>
              <a:pathLst>
                <a:path w="5313" h="5185" extrusionOk="0">
                  <a:moveTo>
                    <a:pt x="2629" y="0"/>
                  </a:moveTo>
                  <a:cubicBezTo>
                    <a:pt x="2157" y="0"/>
                    <a:pt x="1672" y="126"/>
                    <a:pt x="1226" y="387"/>
                  </a:cubicBezTo>
                  <a:cubicBezTo>
                    <a:pt x="1226" y="387"/>
                    <a:pt x="1120" y="387"/>
                    <a:pt x="1120" y="485"/>
                  </a:cubicBezTo>
                  <a:lnTo>
                    <a:pt x="1022" y="485"/>
                  </a:lnTo>
                  <a:lnTo>
                    <a:pt x="1022" y="591"/>
                  </a:lnTo>
                  <a:cubicBezTo>
                    <a:pt x="916" y="591"/>
                    <a:pt x="916" y="591"/>
                    <a:pt x="916" y="690"/>
                  </a:cubicBezTo>
                  <a:lnTo>
                    <a:pt x="817" y="690"/>
                  </a:lnTo>
                  <a:cubicBezTo>
                    <a:pt x="711" y="796"/>
                    <a:pt x="507" y="1000"/>
                    <a:pt x="409" y="1204"/>
                  </a:cubicBezTo>
                  <a:cubicBezTo>
                    <a:pt x="303" y="1303"/>
                    <a:pt x="303" y="1303"/>
                    <a:pt x="303" y="1409"/>
                  </a:cubicBezTo>
                  <a:lnTo>
                    <a:pt x="204" y="1507"/>
                  </a:lnTo>
                  <a:lnTo>
                    <a:pt x="204" y="1613"/>
                  </a:lnTo>
                  <a:lnTo>
                    <a:pt x="204" y="1711"/>
                  </a:lnTo>
                  <a:cubicBezTo>
                    <a:pt x="98" y="1711"/>
                    <a:pt x="98" y="1817"/>
                    <a:pt x="98" y="1916"/>
                  </a:cubicBezTo>
                  <a:cubicBezTo>
                    <a:pt x="98" y="2022"/>
                    <a:pt x="0" y="2022"/>
                    <a:pt x="0" y="2120"/>
                  </a:cubicBezTo>
                  <a:lnTo>
                    <a:pt x="0" y="2226"/>
                  </a:lnTo>
                  <a:lnTo>
                    <a:pt x="0" y="2324"/>
                  </a:lnTo>
                  <a:lnTo>
                    <a:pt x="0" y="2430"/>
                  </a:lnTo>
                  <a:lnTo>
                    <a:pt x="0" y="2635"/>
                  </a:lnTo>
                  <a:lnTo>
                    <a:pt x="0" y="2839"/>
                  </a:lnTo>
                  <a:lnTo>
                    <a:pt x="0" y="2937"/>
                  </a:lnTo>
                  <a:lnTo>
                    <a:pt x="0" y="3043"/>
                  </a:lnTo>
                  <a:lnTo>
                    <a:pt x="0" y="3142"/>
                  </a:lnTo>
                  <a:cubicBezTo>
                    <a:pt x="0" y="3248"/>
                    <a:pt x="98" y="3346"/>
                    <a:pt x="98" y="3346"/>
                  </a:cubicBezTo>
                  <a:cubicBezTo>
                    <a:pt x="98" y="3452"/>
                    <a:pt x="98" y="3550"/>
                    <a:pt x="204" y="3550"/>
                  </a:cubicBezTo>
                  <a:lnTo>
                    <a:pt x="204" y="3656"/>
                  </a:lnTo>
                  <a:cubicBezTo>
                    <a:pt x="204" y="3755"/>
                    <a:pt x="204" y="3755"/>
                    <a:pt x="303" y="3861"/>
                  </a:cubicBezTo>
                  <a:cubicBezTo>
                    <a:pt x="303" y="3959"/>
                    <a:pt x="409" y="4065"/>
                    <a:pt x="409" y="4065"/>
                  </a:cubicBezTo>
                  <a:cubicBezTo>
                    <a:pt x="711" y="4474"/>
                    <a:pt x="1022" y="4776"/>
                    <a:pt x="1430" y="4882"/>
                  </a:cubicBezTo>
                  <a:cubicBezTo>
                    <a:pt x="1430" y="4981"/>
                    <a:pt x="1529" y="4981"/>
                    <a:pt x="1635" y="4981"/>
                  </a:cubicBezTo>
                  <a:cubicBezTo>
                    <a:pt x="1733" y="5087"/>
                    <a:pt x="1733" y="5087"/>
                    <a:pt x="1839" y="5087"/>
                  </a:cubicBezTo>
                  <a:cubicBezTo>
                    <a:pt x="1937" y="5185"/>
                    <a:pt x="2043" y="5185"/>
                    <a:pt x="2142" y="5185"/>
                  </a:cubicBezTo>
                  <a:lnTo>
                    <a:pt x="2550" y="5185"/>
                  </a:lnTo>
                  <a:cubicBezTo>
                    <a:pt x="2959" y="5185"/>
                    <a:pt x="3368" y="5087"/>
                    <a:pt x="3776" y="4981"/>
                  </a:cubicBezTo>
                  <a:lnTo>
                    <a:pt x="3776" y="4882"/>
                  </a:ln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lnTo>
                    <a:pt x="4185" y="4678"/>
                  </a:lnTo>
                  <a:lnTo>
                    <a:pt x="4185" y="4572"/>
                  </a:lnTo>
                  <a:lnTo>
                    <a:pt x="4291" y="4572"/>
                  </a:lnTo>
                  <a:lnTo>
                    <a:pt x="4389" y="4474"/>
                  </a:lnTo>
                  <a:lnTo>
                    <a:pt x="4496" y="4368"/>
                  </a:lnTo>
                  <a:cubicBezTo>
                    <a:pt x="4496" y="4368"/>
                    <a:pt x="4594" y="4368"/>
                    <a:pt x="4594" y="4269"/>
                  </a:cubicBezTo>
                  <a:cubicBezTo>
                    <a:pt x="4700" y="4163"/>
                    <a:pt x="4700" y="4065"/>
                    <a:pt x="4798" y="4065"/>
                  </a:cubicBezTo>
                  <a:lnTo>
                    <a:pt x="4798" y="3959"/>
                  </a:lnTo>
                  <a:cubicBezTo>
                    <a:pt x="4798" y="3959"/>
                    <a:pt x="4798" y="3861"/>
                    <a:pt x="4904" y="3861"/>
                  </a:cubicBezTo>
                  <a:lnTo>
                    <a:pt x="4904" y="3755"/>
                  </a:lnTo>
                  <a:lnTo>
                    <a:pt x="5002" y="3656"/>
                  </a:lnTo>
                  <a:lnTo>
                    <a:pt x="5002" y="3550"/>
                  </a:lnTo>
                  <a:cubicBezTo>
                    <a:pt x="5313" y="2733"/>
                    <a:pt x="5207" y="1916"/>
                    <a:pt x="4700" y="1098"/>
                  </a:cubicBezTo>
                  <a:cubicBezTo>
                    <a:pt x="4242" y="385"/>
                    <a:pt x="3456" y="0"/>
                    <a:pt x="262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100225" y="1164025"/>
              <a:ext cx="148150" cy="130575"/>
            </a:xfrm>
            <a:custGeom>
              <a:avLst/>
              <a:gdLst/>
              <a:ahLst/>
              <a:cxnLst/>
              <a:rect l="l" t="t" r="r" b="b"/>
              <a:pathLst>
                <a:path w="5926" h="5223" extrusionOk="0">
                  <a:moveTo>
                    <a:pt x="3021" y="1"/>
                  </a:moveTo>
                  <a:cubicBezTo>
                    <a:pt x="1981" y="1"/>
                    <a:pt x="975" y="597"/>
                    <a:pt x="507" y="1608"/>
                  </a:cubicBezTo>
                  <a:cubicBezTo>
                    <a:pt x="0" y="2940"/>
                    <a:pt x="613" y="4469"/>
                    <a:pt x="1937" y="4984"/>
                  </a:cubicBezTo>
                  <a:cubicBezTo>
                    <a:pt x="2290" y="5146"/>
                    <a:pt x="2656" y="5222"/>
                    <a:pt x="3013" y="5222"/>
                  </a:cubicBezTo>
                  <a:cubicBezTo>
                    <a:pt x="4007" y="5222"/>
                    <a:pt x="4934" y="4631"/>
                    <a:pt x="5313" y="3652"/>
                  </a:cubicBezTo>
                  <a:cubicBezTo>
                    <a:pt x="5926" y="2327"/>
                    <a:pt x="5313" y="791"/>
                    <a:pt x="3981" y="178"/>
                  </a:cubicBezTo>
                  <a:cubicBezTo>
                    <a:pt x="3667" y="58"/>
                    <a:pt x="3342" y="1"/>
                    <a:pt x="3021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107775" y="1214425"/>
              <a:ext cx="132850" cy="80175"/>
            </a:xfrm>
            <a:custGeom>
              <a:avLst/>
              <a:gdLst/>
              <a:ahLst/>
              <a:cxnLst/>
              <a:rect l="l" t="t" r="r" b="b"/>
              <a:pathLst>
                <a:path w="5314" h="3207" extrusionOk="0">
                  <a:moveTo>
                    <a:pt x="5215" y="1"/>
                  </a:moveTo>
                  <a:cubicBezTo>
                    <a:pt x="5215" y="410"/>
                    <a:pt x="5109" y="720"/>
                    <a:pt x="5011" y="1023"/>
                  </a:cubicBezTo>
                  <a:cubicBezTo>
                    <a:pt x="4544" y="2037"/>
                    <a:pt x="3542" y="2634"/>
                    <a:pt x="2506" y="2634"/>
                  </a:cubicBezTo>
                  <a:cubicBezTo>
                    <a:pt x="2181" y="2634"/>
                    <a:pt x="1853" y="2576"/>
                    <a:pt x="1537" y="2453"/>
                  </a:cubicBezTo>
                  <a:cubicBezTo>
                    <a:pt x="720" y="2044"/>
                    <a:pt x="205" y="1431"/>
                    <a:pt x="1" y="614"/>
                  </a:cubicBezTo>
                  <a:lnTo>
                    <a:pt x="1" y="614"/>
                  </a:lnTo>
                  <a:cubicBezTo>
                    <a:pt x="1" y="1636"/>
                    <a:pt x="614" y="2559"/>
                    <a:pt x="1635" y="2968"/>
                  </a:cubicBezTo>
                  <a:cubicBezTo>
                    <a:pt x="1988" y="3130"/>
                    <a:pt x="2354" y="3206"/>
                    <a:pt x="2711" y="3206"/>
                  </a:cubicBezTo>
                  <a:cubicBezTo>
                    <a:pt x="3705" y="3206"/>
                    <a:pt x="4632" y="2615"/>
                    <a:pt x="5011" y="1636"/>
                  </a:cubicBezTo>
                  <a:cubicBezTo>
                    <a:pt x="5215" y="1129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110425" y="120422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106"/>
                  </a:lnTo>
                  <a:cubicBezTo>
                    <a:pt x="99" y="205"/>
                    <a:pt x="1" y="205"/>
                    <a:pt x="1" y="311"/>
                  </a:cubicBezTo>
                  <a:lnTo>
                    <a:pt x="4799" y="2354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112875" y="1201775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7" y="0"/>
                  </a:moveTo>
                  <a:lnTo>
                    <a:pt x="1" y="98"/>
                  </a:lnTo>
                  <a:lnTo>
                    <a:pt x="1" y="303"/>
                  </a:lnTo>
                  <a:lnTo>
                    <a:pt x="4807" y="2248"/>
                  </a:lnTo>
                  <a:lnTo>
                    <a:pt x="4807" y="2142"/>
                  </a:lnTo>
                  <a:cubicBezTo>
                    <a:pt x="4807" y="2043"/>
                    <a:pt x="4905" y="2043"/>
                    <a:pt x="4905" y="193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2"/>
          <p:cNvGrpSpPr/>
          <p:nvPr/>
        </p:nvGrpSpPr>
        <p:grpSpPr>
          <a:xfrm>
            <a:off x="5039213" y="4229775"/>
            <a:ext cx="482850" cy="615300"/>
            <a:chOff x="6278450" y="5904625"/>
            <a:chExt cx="482850" cy="615300"/>
          </a:xfrm>
        </p:grpSpPr>
        <p:sp>
          <p:nvSpPr>
            <p:cNvPr id="65" name="Google Shape;65;p2"/>
            <p:cNvSpPr/>
            <p:nvPr/>
          </p:nvSpPr>
          <p:spPr>
            <a:xfrm>
              <a:off x="6278450" y="5986375"/>
              <a:ext cx="482850" cy="533550"/>
            </a:xfrm>
            <a:custGeom>
              <a:avLst/>
              <a:gdLst/>
              <a:ahLst/>
              <a:cxnLst/>
              <a:rect l="l" t="t" r="r" b="b"/>
              <a:pathLst>
                <a:path w="19314" h="21342" extrusionOk="0">
                  <a:moveTo>
                    <a:pt x="5926" y="0"/>
                  </a:moveTo>
                  <a:lnTo>
                    <a:pt x="5722" y="1022"/>
                  </a:lnTo>
                  <a:cubicBezTo>
                    <a:pt x="4291" y="1128"/>
                    <a:pt x="3065" y="1945"/>
                    <a:pt x="2763" y="3270"/>
                  </a:cubicBezTo>
                  <a:lnTo>
                    <a:pt x="311" y="15840"/>
                  </a:lnTo>
                  <a:cubicBezTo>
                    <a:pt x="0" y="17475"/>
                    <a:pt x="1332" y="19003"/>
                    <a:pt x="3172" y="19412"/>
                  </a:cubicBezTo>
                  <a:lnTo>
                    <a:pt x="12571" y="21251"/>
                  </a:lnTo>
                  <a:cubicBezTo>
                    <a:pt x="12860" y="21312"/>
                    <a:pt x="13145" y="21341"/>
                    <a:pt x="13421" y="21341"/>
                  </a:cubicBezTo>
                  <a:cubicBezTo>
                    <a:pt x="14996" y="21341"/>
                    <a:pt x="16294" y="20394"/>
                    <a:pt x="16551" y="19003"/>
                  </a:cubicBezTo>
                  <a:lnTo>
                    <a:pt x="19003" y="6539"/>
                  </a:lnTo>
                  <a:cubicBezTo>
                    <a:pt x="19314" y="5215"/>
                    <a:pt x="18497" y="3883"/>
                    <a:pt x="17164" y="3270"/>
                  </a:cubicBezTo>
                  <a:lnTo>
                    <a:pt x="17369" y="2248"/>
                  </a:lnTo>
                  <a:lnTo>
                    <a:pt x="59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424125" y="5986375"/>
              <a:ext cx="288550" cy="71525"/>
            </a:xfrm>
            <a:custGeom>
              <a:avLst/>
              <a:gdLst/>
              <a:ahLst/>
              <a:cxnLst/>
              <a:rect l="l" t="t" r="r" b="b"/>
              <a:pathLst>
                <a:path w="11542" h="2861" extrusionOk="0">
                  <a:moveTo>
                    <a:pt x="99" y="0"/>
                  </a:moveTo>
                  <a:lnTo>
                    <a:pt x="1" y="613"/>
                  </a:lnTo>
                  <a:lnTo>
                    <a:pt x="11444" y="2861"/>
                  </a:lnTo>
                  <a:lnTo>
                    <a:pt x="11542" y="224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06150" y="5904625"/>
              <a:ext cx="344950" cy="143075"/>
            </a:xfrm>
            <a:custGeom>
              <a:avLst/>
              <a:gdLst/>
              <a:ahLst/>
              <a:cxnLst/>
              <a:rect l="l" t="t" r="r" b="b"/>
              <a:pathLst>
                <a:path w="13798" h="5723" extrusionOk="0">
                  <a:moveTo>
                    <a:pt x="614" y="1"/>
                  </a:moveTo>
                  <a:lnTo>
                    <a:pt x="1" y="3066"/>
                  </a:lnTo>
                  <a:lnTo>
                    <a:pt x="13184" y="5722"/>
                  </a:lnTo>
                  <a:lnTo>
                    <a:pt x="13797" y="255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416375" y="5904625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613" y="1"/>
                  </a:moveTo>
                  <a:lnTo>
                    <a:pt x="0" y="3172"/>
                  </a:lnTo>
                  <a:lnTo>
                    <a:pt x="613" y="3270"/>
                  </a:lnTo>
                  <a:lnTo>
                    <a:pt x="1226" y="205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447025" y="5912400"/>
              <a:ext cx="28225" cy="79100"/>
            </a:xfrm>
            <a:custGeom>
              <a:avLst/>
              <a:gdLst/>
              <a:ahLst/>
              <a:cxnLst/>
              <a:rect l="l" t="t" r="r" b="b"/>
              <a:pathLst>
                <a:path w="1129" h="3164" extrusionOk="0">
                  <a:moveTo>
                    <a:pt x="613" y="0"/>
                  </a:moveTo>
                  <a:lnTo>
                    <a:pt x="0" y="3065"/>
                  </a:lnTo>
                  <a:lnTo>
                    <a:pt x="515" y="3164"/>
                  </a:lnTo>
                  <a:lnTo>
                    <a:pt x="1128" y="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475225" y="5917500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613" y="1"/>
                  </a:moveTo>
                  <a:lnTo>
                    <a:pt x="0" y="3164"/>
                  </a:lnTo>
                  <a:lnTo>
                    <a:pt x="613" y="3270"/>
                  </a:lnTo>
                  <a:lnTo>
                    <a:pt x="1226" y="99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505875" y="592262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507" y="3269"/>
                  </a:lnTo>
                  <a:lnTo>
                    <a:pt x="1120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33850" y="5930175"/>
              <a:ext cx="30675" cy="79300"/>
            </a:xfrm>
            <a:custGeom>
              <a:avLst/>
              <a:gdLst/>
              <a:ahLst/>
              <a:cxnLst/>
              <a:rect l="l" t="t" r="r" b="b"/>
              <a:pathLst>
                <a:path w="1227" h="3172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72"/>
                  </a:lnTo>
                  <a:lnTo>
                    <a:pt x="1227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62050" y="5935275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592700" y="5940400"/>
              <a:ext cx="28025" cy="81750"/>
            </a:xfrm>
            <a:custGeom>
              <a:avLst/>
              <a:gdLst/>
              <a:ahLst/>
              <a:cxnLst/>
              <a:rect l="l" t="t" r="r" b="b"/>
              <a:pathLst>
                <a:path w="1121" h="3270" extrusionOk="0">
                  <a:moveTo>
                    <a:pt x="614" y="0"/>
                  </a:moveTo>
                  <a:lnTo>
                    <a:pt x="1" y="3171"/>
                  </a:lnTo>
                  <a:lnTo>
                    <a:pt x="508" y="3270"/>
                  </a:lnTo>
                  <a:lnTo>
                    <a:pt x="1121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20700" y="59455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1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205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651350" y="5953275"/>
              <a:ext cx="28225" cy="79100"/>
            </a:xfrm>
            <a:custGeom>
              <a:avLst/>
              <a:gdLst/>
              <a:ahLst/>
              <a:cxnLst/>
              <a:rect l="l" t="t" r="r" b="b"/>
              <a:pathLst>
                <a:path w="1129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129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679550" y="59583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64"/>
                  </a:lnTo>
                  <a:lnTo>
                    <a:pt x="614" y="3270"/>
                  </a:lnTo>
                  <a:lnTo>
                    <a:pt x="1227" y="9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710200" y="59634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301525" y="61243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1" y="7152"/>
                  </a:lnTo>
                  <a:lnTo>
                    <a:pt x="16241" y="10421"/>
                  </a:lnTo>
                  <a:lnTo>
                    <a:pt x="17672" y="317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332175" y="6124300"/>
              <a:ext cx="411150" cy="112400"/>
            </a:xfrm>
            <a:custGeom>
              <a:avLst/>
              <a:gdLst/>
              <a:ahLst/>
              <a:cxnLst/>
              <a:rect l="l" t="t" r="r" b="b"/>
              <a:pathLst>
                <a:path w="16446" h="4496" extrusionOk="0">
                  <a:moveTo>
                    <a:pt x="205" y="0"/>
                  </a:moveTo>
                  <a:lnTo>
                    <a:pt x="1" y="1333"/>
                  </a:lnTo>
                  <a:lnTo>
                    <a:pt x="16241" y="4496"/>
                  </a:lnTo>
                  <a:lnTo>
                    <a:pt x="16446" y="317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349950" y="6195800"/>
              <a:ext cx="97100" cy="94650"/>
            </a:xfrm>
            <a:custGeom>
              <a:avLst/>
              <a:gdLst/>
              <a:ahLst/>
              <a:cxnLst/>
              <a:rect l="l" t="t" r="r" b="b"/>
              <a:pathLst>
                <a:path w="3884" h="3786" extrusionOk="0">
                  <a:moveTo>
                    <a:pt x="1538" y="1"/>
                  </a:moveTo>
                  <a:lnTo>
                    <a:pt x="1333" y="1023"/>
                  </a:lnTo>
                  <a:lnTo>
                    <a:pt x="312" y="818"/>
                  </a:lnTo>
                  <a:lnTo>
                    <a:pt x="1" y="2249"/>
                  </a:lnTo>
                  <a:lnTo>
                    <a:pt x="1129" y="2453"/>
                  </a:lnTo>
                  <a:lnTo>
                    <a:pt x="925" y="3475"/>
                  </a:lnTo>
                  <a:lnTo>
                    <a:pt x="2355" y="3785"/>
                  </a:lnTo>
                  <a:lnTo>
                    <a:pt x="2559" y="2764"/>
                  </a:lnTo>
                  <a:lnTo>
                    <a:pt x="3581" y="2968"/>
                  </a:lnTo>
                  <a:lnTo>
                    <a:pt x="3883" y="1538"/>
                  </a:lnTo>
                  <a:lnTo>
                    <a:pt x="2862" y="1333"/>
                  </a:lnTo>
                  <a:lnTo>
                    <a:pt x="3066" y="205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546725" y="6236675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99" y="1"/>
                  </a:moveTo>
                  <a:lnTo>
                    <a:pt x="1" y="614"/>
                  </a:lnTo>
                  <a:lnTo>
                    <a:pt x="5722" y="1742"/>
                  </a:lnTo>
                  <a:lnTo>
                    <a:pt x="5820" y="112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538975" y="6275100"/>
              <a:ext cx="145700" cy="43325"/>
            </a:xfrm>
            <a:custGeom>
              <a:avLst/>
              <a:gdLst/>
              <a:ahLst/>
              <a:cxnLst/>
              <a:rect l="l" t="t" r="r" b="b"/>
              <a:pathLst>
                <a:path w="5828" h="1733" extrusionOk="0">
                  <a:moveTo>
                    <a:pt x="107" y="0"/>
                  </a:moveTo>
                  <a:lnTo>
                    <a:pt x="0" y="613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84;p2"/>
          <p:cNvGrpSpPr/>
          <p:nvPr/>
        </p:nvGrpSpPr>
        <p:grpSpPr>
          <a:xfrm>
            <a:off x="8430775" y="3865875"/>
            <a:ext cx="597725" cy="702975"/>
            <a:chOff x="5070725" y="5750900"/>
            <a:chExt cx="597725" cy="702975"/>
          </a:xfrm>
        </p:grpSpPr>
        <p:sp>
          <p:nvSpPr>
            <p:cNvPr id="85" name="Google Shape;85;p2"/>
            <p:cNvSpPr/>
            <p:nvPr/>
          </p:nvSpPr>
          <p:spPr>
            <a:xfrm>
              <a:off x="5469200" y="5750900"/>
              <a:ext cx="199250" cy="176175"/>
            </a:xfrm>
            <a:custGeom>
              <a:avLst/>
              <a:gdLst/>
              <a:ahLst/>
              <a:cxnLst/>
              <a:rect l="l" t="t" r="r" b="b"/>
              <a:pathLst>
                <a:path w="7970" h="7047" extrusionOk="0">
                  <a:moveTo>
                    <a:pt x="1741" y="1"/>
                  </a:moveTo>
                  <a:lnTo>
                    <a:pt x="0" y="2248"/>
                  </a:lnTo>
                  <a:lnTo>
                    <a:pt x="6334" y="7046"/>
                  </a:lnTo>
                  <a:lnTo>
                    <a:pt x="7969" y="4798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476950" y="575600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1"/>
                  </a:moveTo>
                  <a:lnTo>
                    <a:pt x="1" y="2249"/>
                  </a:lnTo>
                  <a:lnTo>
                    <a:pt x="205" y="2453"/>
                  </a:lnTo>
                  <a:lnTo>
                    <a:pt x="1938" y="205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492275" y="576867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1"/>
                  </a:moveTo>
                  <a:lnTo>
                    <a:pt x="1" y="2150"/>
                  </a:lnTo>
                  <a:lnTo>
                    <a:pt x="303" y="2453"/>
                  </a:lnTo>
                  <a:lnTo>
                    <a:pt x="1938" y="205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07600" y="577890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1938" y="31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22925" y="579177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1938" y="20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538250" y="580445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150"/>
                  </a:lnTo>
                  <a:lnTo>
                    <a:pt x="303" y="2452"/>
                  </a:lnTo>
                  <a:lnTo>
                    <a:pt x="1938" y="20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553575" y="581465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733" y="1"/>
                  </a:moveTo>
                  <a:lnTo>
                    <a:pt x="1" y="2248"/>
                  </a:lnTo>
                  <a:lnTo>
                    <a:pt x="303" y="2453"/>
                  </a:lnTo>
                  <a:lnTo>
                    <a:pt x="1938" y="311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568900" y="5827525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1"/>
                  </a:moveTo>
                  <a:lnTo>
                    <a:pt x="1" y="2248"/>
                  </a:lnTo>
                  <a:lnTo>
                    <a:pt x="303" y="2453"/>
                  </a:lnTo>
                  <a:lnTo>
                    <a:pt x="2044" y="205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584225" y="5840200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0"/>
                  </a:moveTo>
                  <a:lnTo>
                    <a:pt x="1" y="2150"/>
                  </a:lnTo>
                  <a:lnTo>
                    <a:pt x="303" y="2452"/>
                  </a:lnTo>
                  <a:lnTo>
                    <a:pt x="2044" y="205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599550" y="5850425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2044" y="204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14875" y="5863275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1"/>
                  </a:moveTo>
                  <a:lnTo>
                    <a:pt x="1" y="2249"/>
                  </a:lnTo>
                  <a:lnTo>
                    <a:pt x="303" y="2453"/>
                  </a:lnTo>
                  <a:lnTo>
                    <a:pt x="2044" y="205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070725" y="5832625"/>
              <a:ext cx="531300" cy="621250"/>
            </a:xfrm>
            <a:custGeom>
              <a:avLst/>
              <a:gdLst/>
              <a:ahLst/>
              <a:cxnLst/>
              <a:rect l="l" t="t" r="r" b="b"/>
              <a:pathLst>
                <a:path w="21252" h="24850" extrusionOk="0">
                  <a:moveTo>
                    <a:pt x="16143" y="1"/>
                  </a:moveTo>
                  <a:lnTo>
                    <a:pt x="1023" y="19715"/>
                  </a:lnTo>
                  <a:cubicBezTo>
                    <a:pt x="1" y="21047"/>
                    <a:pt x="205" y="23091"/>
                    <a:pt x="1636" y="24211"/>
                  </a:cubicBezTo>
                  <a:cubicBezTo>
                    <a:pt x="2232" y="24636"/>
                    <a:pt x="2917" y="24849"/>
                    <a:pt x="3595" y="24849"/>
                  </a:cubicBezTo>
                  <a:cubicBezTo>
                    <a:pt x="4544" y="24849"/>
                    <a:pt x="5478" y="24432"/>
                    <a:pt x="6131" y="23598"/>
                  </a:cubicBezTo>
                  <a:lnTo>
                    <a:pt x="21252" y="3883"/>
                  </a:lnTo>
                  <a:lnTo>
                    <a:pt x="16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096275" y="5980775"/>
              <a:ext cx="383150" cy="446850"/>
            </a:xfrm>
            <a:custGeom>
              <a:avLst/>
              <a:gdLst/>
              <a:ahLst/>
              <a:cxnLst/>
              <a:rect l="l" t="t" r="r" b="b"/>
              <a:pathLst>
                <a:path w="15326" h="17874" extrusionOk="0">
                  <a:moveTo>
                    <a:pt x="11648" y="1"/>
                  </a:moveTo>
                  <a:lnTo>
                    <a:pt x="818" y="14100"/>
                  </a:lnTo>
                  <a:cubicBezTo>
                    <a:pt x="1" y="15121"/>
                    <a:pt x="205" y="16650"/>
                    <a:pt x="1227" y="17369"/>
                  </a:cubicBezTo>
                  <a:cubicBezTo>
                    <a:pt x="1653" y="17710"/>
                    <a:pt x="2169" y="17873"/>
                    <a:pt x="2678" y="17873"/>
                  </a:cubicBezTo>
                  <a:cubicBezTo>
                    <a:pt x="3387" y="17873"/>
                    <a:pt x="4082" y="17556"/>
                    <a:pt x="4496" y="16960"/>
                  </a:cubicBezTo>
                  <a:lnTo>
                    <a:pt x="15326" y="2861"/>
                  </a:lnTo>
                  <a:lnTo>
                    <a:pt x="116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453875" y="5804450"/>
              <a:ext cx="173700" cy="143050"/>
            </a:xfrm>
            <a:custGeom>
              <a:avLst/>
              <a:gdLst/>
              <a:ahLst/>
              <a:cxnLst/>
              <a:rect l="l" t="t" r="r" b="b"/>
              <a:pathLst>
                <a:path w="6948" h="5722" extrusionOk="0">
                  <a:moveTo>
                    <a:pt x="719" y="0"/>
                  </a:moveTo>
                  <a:lnTo>
                    <a:pt x="0" y="924"/>
                  </a:lnTo>
                  <a:lnTo>
                    <a:pt x="6236" y="5721"/>
                  </a:lnTo>
                  <a:lnTo>
                    <a:pt x="6947" y="4806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096275" y="6289725"/>
              <a:ext cx="145725" cy="137900"/>
            </a:xfrm>
            <a:custGeom>
              <a:avLst/>
              <a:gdLst/>
              <a:ahLst/>
              <a:cxnLst/>
              <a:rect l="l" t="t" r="r" b="b"/>
              <a:pathLst>
                <a:path w="5829" h="5516" extrusionOk="0">
                  <a:moveTo>
                    <a:pt x="2150" y="1"/>
                  </a:moveTo>
                  <a:lnTo>
                    <a:pt x="2150" y="1"/>
                  </a:lnTo>
                  <a:cubicBezTo>
                    <a:pt x="2130" y="27"/>
                    <a:pt x="2110" y="53"/>
                    <a:pt x="2090" y="79"/>
                  </a:cubicBezTo>
                  <a:lnTo>
                    <a:pt x="2090" y="79"/>
                  </a:lnTo>
                  <a:lnTo>
                    <a:pt x="2150" y="1"/>
                  </a:lnTo>
                  <a:close/>
                  <a:moveTo>
                    <a:pt x="5828" y="2861"/>
                  </a:moveTo>
                  <a:lnTo>
                    <a:pt x="5728" y="2992"/>
                  </a:lnTo>
                  <a:lnTo>
                    <a:pt x="5728" y="2992"/>
                  </a:lnTo>
                  <a:cubicBezTo>
                    <a:pt x="5763" y="2950"/>
                    <a:pt x="5797" y="2907"/>
                    <a:pt x="5828" y="2861"/>
                  </a:cubicBezTo>
                  <a:close/>
                  <a:moveTo>
                    <a:pt x="2090" y="79"/>
                  </a:moveTo>
                  <a:lnTo>
                    <a:pt x="818" y="1742"/>
                  </a:lnTo>
                  <a:cubicBezTo>
                    <a:pt x="1" y="2763"/>
                    <a:pt x="205" y="4292"/>
                    <a:pt x="1227" y="5011"/>
                  </a:cubicBezTo>
                  <a:cubicBezTo>
                    <a:pt x="1653" y="5352"/>
                    <a:pt x="2169" y="5515"/>
                    <a:pt x="2678" y="5515"/>
                  </a:cubicBezTo>
                  <a:cubicBezTo>
                    <a:pt x="3387" y="5515"/>
                    <a:pt x="4082" y="5198"/>
                    <a:pt x="4496" y="4602"/>
                  </a:cubicBezTo>
                  <a:lnTo>
                    <a:pt x="5728" y="2992"/>
                  </a:lnTo>
                  <a:lnTo>
                    <a:pt x="5728" y="2992"/>
                  </a:lnTo>
                  <a:cubicBezTo>
                    <a:pt x="5304" y="3503"/>
                    <a:pt x="4662" y="3774"/>
                    <a:pt x="4008" y="3774"/>
                  </a:cubicBezTo>
                  <a:cubicBezTo>
                    <a:pt x="3500" y="3774"/>
                    <a:pt x="2985" y="3611"/>
                    <a:pt x="2559" y="3270"/>
                  </a:cubicBezTo>
                  <a:cubicBezTo>
                    <a:pt x="1563" y="2577"/>
                    <a:pt x="1344" y="1100"/>
                    <a:pt x="2090" y="79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1442650" y="4290013"/>
            <a:ext cx="840250" cy="618825"/>
            <a:chOff x="1584275" y="3431500"/>
            <a:chExt cx="840250" cy="618825"/>
          </a:xfrm>
        </p:grpSpPr>
        <p:sp>
          <p:nvSpPr>
            <p:cNvPr id="101" name="Google Shape;101;p2"/>
            <p:cNvSpPr/>
            <p:nvPr/>
          </p:nvSpPr>
          <p:spPr>
            <a:xfrm>
              <a:off x="1849900" y="3431500"/>
              <a:ext cx="158400" cy="143000"/>
            </a:xfrm>
            <a:custGeom>
              <a:avLst/>
              <a:gdLst/>
              <a:ahLst/>
              <a:cxnLst/>
              <a:rect l="l" t="t" r="r" b="b"/>
              <a:pathLst>
                <a:path w="6336" h="5720" extrusionOk="0">
                  <a:moveTo>
                    <a:pt x="3146" y="1"/>
                  </a:moveTo>
                  <a:cubicBezTo>
                    <a:pt x="2881" y="1"/>
                    <a:pt x="2612" y="35"/>
                    <a:pt x="2346" y="105"/>
                  </a:cubicBezTo>
                  <a:cubicBezTo>
                    <a:pt x="818" y="514"/>
                    <a:pt x="1" y="2149"/>
                    <a:pt x="409" y="3579"/>
                  </a:cubicBezTo>
                  <a:cubicBezTo>
                    <a:pt x="753" y="4862"/>
                    <a:pt x="1960" y="5719"/>
                    <a:pt x="3185" y="5719"/>
                  </a:cubicBezTo>
                  <a:cubicBezTo>
                    <a:pt x="3419" y="5719"/>
                    <a:pt x="3654" y="5688"/>
                    <a:pt x="3883" y="5622"/>
                  </a:cubicBezTo>
                  <a:cubicBezTo>
                    <a:pt x="5412" y="5214"/>
                    <a:pt x="6335" y="3579"/>
                    <a:pt x="5926" y="2042"/>
                  </a:cubicBezTo>
                  <a:cubicBezTo>
                    <a:pt x="5588" y="778"/>
                    <a:pt x="4412" y="1"/>
                    <a:pt x="31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872800" y="3446800"/>
              <a:ext cx="135500" cy="127725"/>
            </a:xfrm>
            <a:custGeom>
              <a:avLst/>
              <a:gdLst/>
              <a:ahLst/>
              <a:cxnLst/>
              <a:rect l="l" t="t" r="r" b="b"/>
              <a:pathLst>
                <a:path w="5420" h="5109" extrusionOk="0">
                  <a:moveTo>
                    <a:pt x="3989" y="0"/>
                  </a:moveTo>
                  <a:lnTo>
                    <a:pt x="3989" y="0"/>
                  </a:lnTo>
                  <a:cubicBezTo>
                    <a:pt x="4291" y="311"/>
                    <a:pt x="4397" y="613"/>
                    <a:pt x="4496" y="1022"/>
                  </a:cubicBezTo>
                  <a:cubicBezTo>
                    <a:pt x="5010" y="2558"/>
                    <a:pt x="4087" y="4087"/>
                    <a:pt x="2558" y="4495"/>
                  </a:cubicBezTo>
                  <a:cubicBezTo>
                    <a:pt x="2271" y="4592"/>
                    <a:pt x="1984" y="4639"/>
                    <a:pt x="1703" y="4639"/>
                  </a:cubicBezTo>
                  <a:cubicBezTo>
                    <a:pt x="1083" y="4639"/>
                    <a:pt x="495" y="4411"/>
                    <a:pt x="0" y="3989"/>
                  </a:cubicBezTo>
                  <a:lnTo>
                    <a:pt x="0" y="3989"/>
                  </a:lnTo>
                  <a:cubicBezTo>
                    <a:pt x="561" y="4703"/>
                    <a:pt x="1367" y="5109"/>
                    <a:pt x="2229" y="5109"/>
                  </a:cubicBezTo>
                  <a:cubicBezTo>
                    <a:pt x="2472" y="5109"/>
                    <a:pt x="2719" y="5077"/>
                    <a:pt x="2967" y="5010"/>
                  </a:cubicBezTo>
                  <a:cubicBezTo>
                    <a:pt x="4496" y="4602"/>
                    <a:pt x="5419" y="2967"/>
                    <a:pt x="5010" y="1430"/>
                  </a:cubicBezTo>
                  <a:cubicBezTo>
                    <a:pt x="4806" y="817"/>
                    <a:pt x="4496" y="409"/>
                    <a:pt x="3989" y="0"/>
                  </a:cubicBezTo>
                  <a:close/>
                </a:path>
              </a:pathLst>
            </a:custGeom>
            <a:solidFill>
              <a:srgbClr val="F0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1860125" y="3482550"/>
              <a:ext cx="137950" cy="48650"/>
            </a:xfrm>
            <a:custGeom>
              <a:avLst/>
              <a:gdLst/>
              <a:ahLst/>
              <a:cxnLst/>
              <a:rect l="l" t="t" r="r" b="b"/>
              <a:pathLst>
                <a:path w="5518" h="1946" extrusionOk="0">
                  <a:moveTo>
                    <a:pt x="5517" y="0"/>
                  </a:moveTo>
                  <a:lnTo>
                    <a:pt x="0" y="1537"/>
                  </a:lnTo>
                  <a:lnTo>
                    <a:pt x="0" y="1635"/>
                  </a:lnTo>
                  <a:cubicBezTo>
                    <a:pt x="0" y="1741"/>
                    <a:pt x="98" y="1839"/>
                    <a:pt x="98" y="1946"/>
                  </a:cubicBezTo>
                  <a:lnTo>
                    <a:pt x="5517" y="409"/>
                  </a:lnTo>
                  <a:lnTo>
                    <a:pt x="5517" y="107"/>
                  </a:lnTo>
                  <a:lnTo>
                    <a:pt x="5517" y="0"/>
                  </a:lnTo>
                  <a:close/>
                </a:path>
              </a:pathLst>
            </a:custGeom>
            <a:solidFill>
              <a:srgbClr val="F0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857475" y="3477450"/>
              <a:ext cx="140600" cy="48650"/>
            </a:xfrm>
            <a:custGeom>
              <a:avLst/>
              <a:gdLst/>
              <a:ahLst/>
              <a:cxnLst/>
              <a:rect l="l" t="t" r="r" b="b"/>
              <a:pathLst>
                <a:path w="5624" h="1946" extrusionOk="0">
                  <a:moveTo>
                    <a:pt x="5517" y="0"/>
                  </a:moveTo>
                  <a:lnTo>
                    <a:pt x="0" y="1635"/>
                  </a:lnTo>
                  <a:cubicBezTo>
                    <a:pt x="106" y="1635"/>
                    <a:pt x="106" y="1741"/>
                    <a:pt x="106" y="1741"/>
                  </a:cubicBezTo>
                  <a:lnTo>
                    <a:pt x="106" y="1945"/>
                  </a:lnTo>
                  <a:lnTo>
                    <a:pt x="5623" y="409"/>
                  </a:lnTo>
                  <a:lnTo>
                    <a:pt x="5623" y="204"/>
                  </a:lnTo>
                  <a:cubicBezTo>
                    <a:pt x="5623" y="204"/>
                    <a:pt x="5517" y="106"/>
                    <a:pt x="5517" y="0"/>
                  </a:cubicBez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" name="Google Shape;105;p2"/>
            <p:cNvGrpSpPr/>
            <p:nvPr/>
          </p:nvGrpSpPr>
          <p:grpSpPr>
            <a:xfrm>
              <a:off x="2268800" y="3907175"/>
              <a:ext cx="155725" cy="143150"/>
              <a:chOff x="2268800" y="3907175"/>
              <a:chExt cx="155725" cy="1431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2268800" y="3907175"/>
                <a:ext cx="155725" cy="143150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726" extrusionOk="0">
                    <a:moveTo>
                      <a:pt x="3066" y="1"/>
                    </a:moveTo>
                    <a:cubicBezTo>
                      <a:pt x="2359" y="1"/>
                      <a:pt x="1658" y="258"/>
                      <a:pt x="1120" y="792"/>
                    </a:cubicBezTo>
                    <a:cubicBezTo>
                      <a:pt x="0" y="1920"/>
                      <a:pt x="0" y="3759"/>
                      <a:pt x="1022" y="4879"/>
                    </a:cubicBezTo>
                    <a:cubicBezTo>
                      <a:pt x="1582" y="5443"/>
                      <a:pt x="2321" y="5725"/>
                      <a:pt x="3062" y="5725"/>
                    </a:cubicBezTo>
                    <a:cubicBezTo>
                      <a:pt x="3803" y="5725"/>
                      <a:pt x="4545" y="5443"/>
                      <a:pt x="5109" y="4879"/>
                    </a:cubicBezTo>
                    <a:cubicBezTo>
                      <a:pt x="6228" y="3857"/>
                      <a:pt x="6228" y="2018"/>
                      <a:pt x="5207" y="899"/>
                    </a:cubicBezTo>
                    <a:cubicBezTo>
                      <a:pt x="4621" y="309"/>
                      <a:pt x="3840" y="1"/>
                      <a:pt x="306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2317225" y="3909200"/>
                <a:ext cx="107300" cy="14040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5616" extrusionOk="0">
                    <a:moveTo>
                      <a:pt x="1741" y="0"/>
                    </a:moveTo>
                    <a:cubicBezTo>
                      <a:pt x="2044" y="98"/>
                      <a:pt x="2354" y="303"/>
                      <a:pt x="2657" y="613"/>
                    </a:cubicBezTo>
                    <a:cubicBezTo>
                      <a:pt x="3678" y="1733"/>
                      <a:pt x="3678" y="3572"/>
                      <a:pt x="2559" y="4700"/>
                    </a:cubicBezTo>
                    <a:cubicBezTo>
                      <a:pt x="1990" y="5184"/>
                      <a:pt x="1300" y="5475"/>
                      <a:pt x="580" y="5475"/>
                    </a:cubicBezTo>
                    <a:cubicBezTo>
                      <a:pt x="388" y="5475"/>
                      <a:pt x="194" y="5454"/>
                      <a:pt x="0" y="5411"/>
                    </a:cubicBezTo>
                    <a:lnTo>
                      <a:pt x="0" y="5411"/>
                    </a:lnTo>
                    <a:cubicBezTo>
                      <a:pt x="341" y="5547"/>
                      <a:pt x="704" y="5616"/>
                      <a:pt x="1071" y="5616"/>
                    </a:cubicBezTo>
                    <a:cubicBezTo>
                      <a:pt x="1806" y="5616"/>
                      <a:pt x="2556" y="5343"/>
                      <a:pt x="3172" y="4798"/>
                    </a:cubicBezTo>
                    <a:cubicBezTo>
                      <a:pt x="4291" y="3776"/>
                      <a:pt x="4291" y="1937"/>
                      <a:pt x="3270" y="818"/>
                    </a:cubicBezTo>
                    <a:cubicBezTo>
                      <a:pt x="2763" y="303"/>
                      <a:pt x="2248" y="98"/>
                      <a:pt x="1741" y="0"/>
                    </a:cubicBezTo>
                    <a:close/>
                  </a:path>
                </a:pathLst>
              </a:custGeom>
              <a:solidFill>
                <a:srgbClr val="F0F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294325" y="3929625"/>
                <a:ext cx="109750" cy="104650"/>
              </a:xfrm>
              <a:custGeom>
                <a:avLst/>
                <a:gdLst/>
                <a:ahLst/>
                <a:cxnLst/>
                <a:rect l="l" t="t" r="r" b="b"/>
                <a:pathLst>
                  <a:path w="4390" h="4186" extrusionOk="0">
                    <a:moveTo>
                      <a:pt x="4186" y="1"/>
                    </a:moveTo>
                    <a:lnTo>
                      <a:pt x="1" y="3981"/>
                    </a:lnTo>
                    <a:lnTo>
                      <a:pt x="99" y="3981"/>
                    </a:lnTo>
                    <a:cubicBezTo>
                      <a:pt x="205" y="4087"/>
                      <a:pt x="205" y="4186"/>
                      <a:pt x="303" y="4186"/>
                    </a:cubicBezTo>
                    <a:lnTo>
                      <a:pt x="4390" y="303"/>
                    </a:lnTo>
                    <a:cubicBezTo>
                      <a:pt x="4292" y="205"/>
                      <a:pt x="4292" y="99"/>
                      <a:pt x="4186" y="99"/>
                    </a:cubicBez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F0F2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291675" y="3926975"/>
                <a:ext cx="109950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4194" extrusionOk="0">
                    <a:moveTo>
                      <a:pt x="4087" y="0"/>
                    </a:moveTo>
                    <a:lnTo>
                      <a:pt x="1" y="3883"/>
                    </a:lnTo>
                    <a:cubicBezTo>
                      <a:pt x="1" y="3989"/>
                      <a:pt x="107" y="3989"/>
                      <a:pt x="107" y="4087"/>
                    </a:cubicBezTo>
                    <a:cubicBezTo>
                      <a:pt x="205" y="4087"/>
                      <a:pt x="205" y="4193"/>
                      <a:pt x="311" y="4193"/>
                    </a:cubicBezTo>
                    <a:lnTo>
                      <a:pt x="4398" y="205"/>
                    </a:lnTo>
                    <a:cubicBezTo>
                      <a:pt x="4292" y="205"/>
                      <a:pt x="4292" y="107"/>
                      <a:pt x="4292" y="107"/>
                    </a:cubicBezTo>
                    <a:cubicBezTo>
                      <a:pt x="4194" y="0"/>
                      <a:pt x="4194" y="0"/>
                      <a:pt x="4087" y="0"/>
                    </a:cubicBezTo>
                    <a:close/>
                  </a:path>
                </a:pathLst>
              </a:custGeom>
              <a:solidFill>
                <a:srgbClr val="D2D3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0" name="Google Shape;110;p2"/>
            <p:cNvSpPr/>
            <p:nvPr/>
          </p:nvSpPr>
          <p:spPr>
            <a:xfrm>
              <a:off x="1584275" y="3575875"/>
              <a:ext cx="163500" cy="142975"/>
            </a:xfrm>
            <a:custGeom>
              <a:avLst/>
              <a:gdLst/>
              <a:ahLst/>
              <a:cxnLst/>
              <a:rect l="l" t="t" r="r" b="b"/>
              <a:pathLst>
                <a:path w="6540" h="5719" extrusionOk="0">
                  <a:moveTo>
                    <a:pt x="3250" y="0"/>
                  </a:moveTo>
                  <a:cubicBezTo>
                    <a:pt x="2177" y="0"/>
                    <a:pt x="1152" y="551"/>
                    <a:pt x="711" y="1580"/>
                  </a:cubicBezTo>
                  <a:cubicBezTo>
                    <a:pt x="0" y="3010"/>
                    <a:pt x="507" y="4751"/>
                    <a:pt x="1937" y="5462"/>
                  </a:cubicBezTo>
                  <a:cubicBezTo>
                    <a:pt x="2339" y="5634"/>
                    <a:pt x="2765" y="5718"/>
                    <a:pt x="3185" y="5718"/>
                  </a:cubicBezTo>
                  <a:cubicBezTo>
                    <a:pt x="4264" y="5718"/>
                    <a:pt x="5308" y="5167"/>
                    <a:pt x="5820" y="4138"/>
                  </a:cubicBezTo>
                  <a:cubicBezTo>
                    <a:pt x="6539" y="2708"/>
                    <a:pt x="5926" y="967"/>
                    <a:pt x="4496" y="256"/>
                  </a:cubicBezTo>
                  <a:cubicBezTo>
                    <a:pt x="4094" y="84"/>
                    <a:pt x="3668" y="0"/>
                    <a:pt x="3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591825" y="3635800"/>
              <a:ext cx="145725" cy="83050"/>
            </a:xfrm>
            <a:custGeom>
              <a:avLst/>
              <a:gdLst/>
              <a:ahLst/>
              <a:cxnLst/>
              <a:rect l="l" t="t" r="r" b="b"/>
              <a:pathLst>
                <a:path w="5829" h="3322" extrusionOk="0">
                  <a:moveTo>
                    <a:pt x="5722" y="0"/>
                  </a:moveTo>
                  <a:cubicBezTo>
                    <a:pt x="5722" y="409"/>
                    <a:pt x="5624" y="720"/>
                    <a:pt x="5420" y="1128"/>
                  </a:cubicBezTo>
                  <a:cubicBezTo>
                    <a:pt x="4992" y="2125"/>
                    <a:pt x="4017" y="2673"/>
                    <a:pt x="2981" y="2673"/>
                  </a:cubicBezTo>
                  <a:cubicBezTo>
                    <a:pt x="2531" y="2673"/>
                    <a:pt x="2069" y="2570"/>
                    <a:pt x="1635" y="2354"/>
                  </a:cubicBezTo>
                  <a:cubicBezTo>
                    <a:pt x="818" y="1946"/>
                    <a:pt x="205" y="1226"/>
                    <a:pt x="107" y="311"/>
                  </a:cubicBezTo>
                  <a:lnTo>
                    <a:pt x="107" y="311"/>
                  </a:lnTo>
                  <a:cubicBezTo>
                    <a:pt x="1" y="1431"/>
                    <a:pt x="614" y="2559"/>
                    <a:pt x="1635" y="3065"/>
                  </a:cubicBezTo>
                  <a:cubicBezTo>
                    <a:pt x="2037" y="3237"/>
                    <a:pt x="2463" y="3321"/>
                    <a:pt x="2883" y="3321"/>
                  </a:cubicBezTo>
                  <a:cubicBezTo>
                    <a:pt x="3962" y="3321"/>
                    <a:pt x="5006" y="2770"/>
                    <a:pt x="5518" y="1741"/>
                  </a:cubicBezTo>
                  <a:cubicBezTo>
                    <a:pt x="5722" y="1128"/>
                    <a:pt x="5828" y="613"/>
                    <a:pt x="5722" y="0"/>
                  </a:cubicBezTo>
                  <a:close/>
                </a:path>
              </a:pathLst>
            </a:custGeom>
            <a:solidFill>
              <a:srgbClr val="F0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596950" y="3615375"/>
              <a:ext cx="132825" cy="71525"/>
            </a:xfrm>
            <a:custGeom>
              <a:avLst/>
              <a:gdLst/>
              <a:ahLst/>
              <a:cxnLst/>
              <a:rect l="l" t="t" r="r" b="b"/>
              <a:pathLst>
                <a:path w="5313" h="2861" extrusionOk="0">
                  <a:moveTo>
                    <a:pt x="204" y="0"/>
                  </a:moveTo>
                  <a:lnTo>
                    <a:pt x="106" y="106"/>
                  </a:lnTo>
                  <a:cubicBezTo>
                    <a:pt x="106" y="204"/>
                    <a:pt x="0" y="311"/>
                    <a:pt x="0" y="409"/>
                  </a:cubicBezTo>
                  <a:lnTo>
                    <a:pt x="5108" y="2861"/>
                  </a:lnTo>
                  <a:cubicBezTo>
                    <a:pt x="5108" y="2763"/>
                    <a:pt x="5215" y="2763"/>
                    <a:pt x="5215" y="2656"/>
                  </a:cubicBezTo>
                  <a:cubicBezTo>
                    <a:pt x="5215" y="2558"/>
                    <a:pt x="5313" y="2558"/>
                    <a:pt x="5313" y="2558"/>
                  </a:cubicBezTo>
                  <a:lnTo>
                    <a:pt x="204" y="0"/>
                  </a:lnTo>
                  <a:close/>
                </a:path>
              </a:pathLst>
            </a:custGeom>
            <a:solidFill>
              <a:srgbClr val="F0F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1599600" y="3612900"/>
              <a:ext cx="132850" cy="68900"/>
            </a:xfrm>
            <a:custGeom>
              <a:avLst/>
              <a:gdLst/>
              <a:ahLst/>
              <a:cxnLst/>
              <a:rect l="l" t="t" r="r" b="b"/>
              <a:pathLst>
                <a:path w="5314" h="2756" extrusionOk="0">
                  <a:moveTo>
                    <a:pt x="98" y="1"/>
                  </a:moveTo>
                  <a:lnTo>
                    <a:pt x="98" y="99"/>
                  </a:lnTo>
                  <a:cubicBezTo>
                    <a:pt x="0" y="205"/>
                    <a:pt x="0" y="205"/>
                    <a:pt x="0" y="303"/>
                  </a:cubicBezTo>
                  <a:lnTo>
                    <a:pt x="5109" y="2755"/>
                  </a:lnTo>
                  <a:lnTo>
                    <a:pt x="5207" y="2657"/>
                  </a:lnTo>
                  <a:cubicBezTo>
                    <a:pt x="5207" y="2551"/>
                    <a:pt x="5207" y="2551"/>
                    <a:pt x="5313" y="2453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1"/>
          <p:cNvSpPr/>
          <p:nvPr/>
        </p:nvSpPr>
        <p:spPr>
          <a:xfrm rot="10800000" flipH="1">
            <a:off x="652005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696675"/>
            <a:ext cx="77178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9" name="Google Shape;589;p11"/>
          <p:cNvSpPr txBox="1">
            <a:spLocks noGrp="1"/>
          </p:cNvSpPr>
          <p:nvPr>
            <p:ph type="body" idx="1"/>
          </p:nvPr>
        </p:nvSpPr>
        <p:spPr>
          <a:xfrm>
            <a:off x="762000" y="2685500"/>
            <a:ext cx="76689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90" name="Google Shape;590;p11"/>
          <p:cNvGrpSpPr/>
          <p:nvPr/>
        </p:nvGrpSpPr>
        <p:grpSpPr>
          <a:xfrm>
            <a:off x="8012063" y="168438"/>
            <a:ext cx="837425" cy="742113"/>
            <a:chOff x="6215925" y="6858088"/>
            <a:chExt cx="837425" cy="742113"/>
          </a:xfrm>
        </p:grpSpPr>
        <p:sp>
          <p:nvSpPr>
            <p:cNvPr id="591" name="Google Shape;591;p11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3" name="Google Shape;593;p11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594" name="Google Shape;594;p11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1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1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1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1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1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1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1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1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11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4" name="Google Shape;604;p11"/>
          <p:cNvSpPr/>
          <p:nvPr/>
        </p:nvSpPr>
        <p:spPr>
          <a:xfrm>
            <a:off x="742279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1"/>
          <p:cNvSpPr/>
          <p:nvPr/>
        </p:nvSpPr>
        <p:spPr>
          <a:xfrm>
            <a:off x="7553111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1"/>
          <p:cNvSpPr/>
          <p:nvPr/>
        </p:nvSpPr>
        <p:spPr>
          <a:xfrm>
            <a:off x="7711935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1"/>
          <p:cNvSpPr/>
          <p:nvPr/>
        </p:nvSpPr>
        <p:spPr>
          <a:xfrm>
            <a:off x="7951928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1"/>
          <p:cNvSpPr/>
          <p:nvPr/>
        </p:nvSpPr>
        <p:spPr>
          <a:xfrm flipH="1">
            <a:off x="345790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1"/>
          <p:cNvSpPr/>
          <p:nvPr/>
        </p:nvSpPr>
        <p:spPr>
          <a:xfrm flipH="1">
            <a:off x="172428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1"/>
          <p:cNvSpPr/>
          <p:nvPr/>
        </p:nvSpPr>
        <p:spPr>
          <a:xfrm flipH="1">
            <a:off x="176597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1"/>
          <p:cNvSpPr/>
          <p:nvPr/>
        </p:nvSpPr>
        <p:spPr>
          <a:xfrm flipH="1">
            <a:off x="6382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1"/>
          <p:cNvSpPr/>
          <p:nvPr/>
        </p:nvSpPr>
        <p:spPr>
          <a:xfrm flipH="1">
            <a:off x="737053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1"/>
          <p:cNvSpPr/>
          <p:nvPr/>
        </p:nvSpPr>
        <p:spPr>
          <a:xfrm flipH="1">
            <a:off x="2387120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1"/>
          <p:cNvSpPr/>
          <p:nvPr/>
        </p:nvSpPr>
        <p:spPr>
          <a:xfrm>
            <a:off x="8650205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1"/>
          <p:cNvSpPr/>
          <p:nvPr/>
        </p:nvSpPr>
        <p:spPr>
          <a:xfrm>
            <a:off x="7285517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1"/>
          <p:cNvSpPr/>
          <p:nvPr/>
        </p:nvSpPr>
        <p:spPr>
          <a:xfrm>
            <a:off x="9020278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1"/>
          <p:cNvSpPr/>
          <p:nvPr/>
        </p:nvSpPr>
        <p:spPr>
          <a:xfrm>
            <a:off x="8558513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/>
          <p:nvPr/>
        </p:nvSpPr>
        <p:spPr>
          <a:xfrm>
            <a:off x="8459823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1"/>
          <p:cNvSpPr/>
          <p:nvPr/>
        </p:nvSpPr>
        <p:spPr>
          <a:xfrm>
            <a:off x="6805997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1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1"/>
          <p:cNvSpPr/>
          <p:nvPr/>
        </p:nvSpPr>
        <p:spPr>
          <a:xfrm flipH="1">
            <a:off x="1090248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1"/>
          <p:cNvSpPr/>
          <p:nvPr/>
        </p:nvSpPr>
        <p:spPr>
          <a:xfrm flipH="1">
            <a:off x="1160751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1"/>
          <p:cNvSpPr/>
          <p:nvPr/>
        </p:nvSpPr>
        <p:spPr>
          <a:xfrm flipH="1">
            <a:off x="1002250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1"/>
          <p:cNvSpPr/>
          <p:nvPr/>
        </p:nvSpPr>
        <p:spPr>
          <a:xfrm flipH="1">
            <a:off x="76199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11"/>
          <p:cNvGrpSpPr/>
          <p:nvPr/>
        </p:nvGrpSpPr>
        <p:grpSpPr>
          <a:xfrm>
            <a:off x="819000" y="4119838"/>
            <a:ext cx="985925" cy="744150"/>
            <a:chOff x="1666700" y="5967688"/>
            <a:chExt cx="985925" cy="744150"/>
          </a:xfrm>
        </p:grpSpPr>
        <p:sp>
          <p:nvSpPr>
            <p:cNvPr id="626" name="Google Shape;626;p11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3"/>
          <p:cNvSpPr/>
          <p:nvPr/>
        </p:nvSpPr>
        <p:spPr>
          <a:xfrm>
            <a:off x="7915700" y="3334300"/>
            <a:ext cx="1228300" cy="1809200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13"/>
          <p:cNvSpPr/>
          <p:nvPr/>
        </p:nvSpPr>
        <p:spPr>
          <a:xfrm rot="10800000">
            <a:off x="-9537" y="-7300"/>
            <a:ext cx="2222725" cy="1383500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3"/>
          <p:cNvSpPr/>
          <p:nvPr/>
        </p:nvSpPr>
        <p:spPr>
          <a:xfrm>
            <a:off x="7823198" y="47298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3"/>
          <p:cNvSpPr/>
          <p:nvPr/>
        </p:nvSpPr>
        <p:spPr>
          <a:xfrm>
            <a:off x="7953511" y="18730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3"/>
          <p:cNvSpPr/>
          <p:nvPr/>
        </p:nvSpPr>
        <p:spPr>
          <a:xfrm>
            <a:off x="8112335" y="112171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3"/>
          <p:cNvSpPr/>
          <p:nvPr/>
        </p:nvSpPr>
        <p:spPr>
          <a:xfrm>
            <a:off x="8352328" y="52208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13"/>
          <p:cNvGrpSpPr/>
          <p:nvPr/>
        </p:nvGrpSpPr>
        <p:grpSpPr>
          <a:xfrm>
            <a:off x="188950" y="4381475"/>
            <a:ext cx="480225" cy="615300"/>
            <a:chOff x="912850" y="4743425"/>
            <a:chExt cx="480225" cy="615300"/>
          </a:xfrm>
        </p:grpSpPr>
        <p:sp>
          <p:nvSpPr>
            <p:cNvPr id="687" name="Google Shape;687;p13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13"/>
          <p:cNvSpPr txBox="1">
            <a:spLocks noGrp="1"/>
          </p:cNvSpPr>
          <p:nvPr>
            <p:ph type="subTitle" idx="1"/>
          </p:nvPr>
        </p:nvSpPr>
        <p:spPr>
          <a:xfrm>
            <a:off x="724560" y="3642656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08" name="Google Shape;708;p13"/>
          <p:cNvSpPr txBox="1">
            <a:spLocks noGrp="1"/>
          </p:cNvSpPr>
          <p:nvPr>
            <p:ph type="subTitle" idx="2"/>
          </p:nvPr>
        </p:nvSpPr>
        <p:spPr>
          <a:xfrm>
            <a:off x="724560" y="4027495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09" name="Google Shape;709;p13"/>
          <p:cNvSpPr txBox="1">
            <a:spLocks noGrp="1"/>
          </p:cNvSpPr>
          <p:nvPr>
            <p:ph type="subTitle" idx="3"/>
          </p:nvPr>
        </p:nvSpPr>
        <p:spPr>
          <a:xfrm>
            <a:off x="3527025" y="3642656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0" name="Google Shape;710;p13"/>
          <p:cNvSpPr txBox="1">
            <a:spLocks noGrp="1"/>
          </p:cNvSpPr>
          <p:nvPr>
            <p:ph type="subTitle" idx="4"/>
          </p:nvPr>
        </p:nvSpPr>
        <p:spPr>
          <a:xfrm>
            <a:off x="3527025" y="4027495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5"/>
          </p:nvPr>
        </p:nvSpPr>
        <p:spPr>
          <a:xfrm>
            <a:off x="6338794" y="3642656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6"/>
          </p:nvPr>
        </p:nvSpPr>
        <p:spPr>
          <a:xfrm>
            <a:off x="6338794" y="4027495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7"/>
          </p:nvPr>
        </p:nvSpPr>
        <p:spPr>
          <a:xfrm>
            <a:off x="724560" y="1892580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8"/>
          </p:nvPr>
        </p:nvSpPr>
        <p:spPr>
          <a:xfrm>
            <a:off x="724560" y="2277419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9"/>
          </p:nvPr>
        </p:nvSpPr>
        <p:spPr>
          <a:xfrm>
            <a:off x="3527025" y="1892580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3"/>
          </p:nvPr>
        </p:nvSpPr>
        <p:spPr>
          <a:xfrm>
            <a:off x="3527025" y="2277419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7" name="Google Shape;717;p13"/>
          <p:cNvSpPr txBox="1">
            <a:spLocks noGrp="1"/>
          </p:cNvSpPr>
          <p:nvPr>
            <p:ph type="subTitle" idx="14"/>
          </p:nvPr>
        </p:nvSpPr>
        <p:spPr>
          <a:xfrm>
            <a:off x="6338794" y="1892575"/>
            <a:ext cx="2094000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8" name="Google Shape;718;p13"/>
          <p:cNvSpPr txBox="1">
            <a:spLocks noGrp="1"/>
          </p:cNvSpPr>
          <p:nvPr>
            <p:ph type="subTitle" idx="15"/>
          </p:nvPr>
        </p:nvSpPr>
        <p:spPr>
          <a:xfrm>
            <a:off x="6338794" y="2277419"/>
            <a:ext cx="2194500" cy="6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19" name="Google Shape;719;p13"/>
          <p:cNvSpPr txBox="1">
            <a:spLocks noGrp="1"/>
          </p:cNvSpPr>
          <p:nvPr>
            <p:ph type="title" idx="16" hasCustomPrompt="1"/>
          </p:nvPr>
        </p:nvSpPr>
        <p:spPr>
          <a:xfrm>
            <a:off x="1484760" y="1406875"/>
            <a:ext cx="5736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0" name="Google Shape;720;p13"/>
          <p:cNvSpPr txBox="1">
            <a:spLocks noGrp="1"/>
          </p:cNvSpPr>
          <p:nvPr>
            <p:ph type="title" idx="17" hasCustomPrompt="1"/>
          </p:nvPr>
        </p:nvSpPr>
        <p:spPr>
          <a:xfrm>
            <a:off x="4286025" y="1406875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1" name="Google Shape;721;p13"/>
          <p:cNvSpPr txBox="1">
            <a:spLocks noGrp="1"/>
          </p:cNvSpPr>
          <p:nvPr>
            <p:ph type="title" idx="18" hasCustomPrompt="1"/>
          </p:nvPr>
        </p:nvSpPr>
        <p:spPr>
          <a:xfrm>
            <a:off x="7097794" y="1406875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2" name="Google Shape;722;p13"/>
          <p:cNvSpPr txBox="1">
            <a:spLocks noGrp="1"/>
          </p:cNvSpPr>
          <p:nvPr>
            <p:ph type="title" idx="19" hasCustomPrompt="1"/>
          </p:nvPr>
        </p:nvSpPr>
        <p:spPr>
          <a:xfrm>
            <a:off x="1483560" y="3163491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3" name="Google Shape;723;p13"/>
          <p:cNvSpPr txBox="1">
            <a:spLocks noGrp="1"/>
          </p:cNvSpPr>
          <p:nvPr>
            <p:ph type="title" idx="20" hasCustomPrompt="1"/>
          </p:nvPr>
        </p:nvSpPr>
        <p:spPr>
          <a:xfrm>
            <a:off x="4286025" y="3163491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4" name="Google Shape;724;p13"/>
          <p:cNvSpPr txBox="1">
            <a:spLocks noGrp="1"/>
          </p:cNvSpPr>
          <p:nvPr>
            <p:ph type="title" idx="21" hasCustomPrompt="1"/>
          </p:nvPr>
        </p:nvSpPr>
        <p:spPr>
          <a:xfrm>
            <a:off x="7097794" y="3163491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25" name="Google Shape;725;p13"/>
          <p:cNvSpPr/>
          <p:nvPr/>
        </p:nvSpPr>
        <p:spPr>
          <a:xfrm>
            <a:off x="2483740" y="171622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3"/>
          <p:cNvSpPr/>
          <p:nvPr/>
        </p:nvSpPr>
        <p:spPr>
          <a:xfrm>
            <a:off x="2113408" y="294927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3"/>
          <p:cNvSpPr/>
          <p:nvPr/>
        </p:nvSpPr>
        <p:spPr>
          <a:xfrm>
            <a:off x="3040826" y="55185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8" name="Google Shape;728;p13"/>
          <p:cNvGrpSpPr/>
          <p:nvPr/>
        </p:nvGrpSpPr>
        <p:grpSpPr>
          <a:xfrm>
            <a:off x="8430775" y="49513"/>
            <a:ext cx="674325" cy="1173675"/>
            <a:chOff x="4266275" y="6869625"/>
            <a:chExt cx="674325" cy="1173675"/>
          </a:xfrm>
        </p:grpSpPr>
        <p:sp>
          <p:nvSpPr>
            <p:cNvPr id="729" name="Google Shape;729;p13"/>
            <p:cNvSpPr/>
            <p:nvPr/>
          </p:nvSpPr>
          <p:spPr>
            <a:xfrm>
              <a:off x="4754025" y="7408475"/>
              <a:ext cx="186575" cy="194125"/>
            </a:xfrm>
            <a:custGeom>
              <a:avLst/>
              <a:gdLst/>
              <a:ahLst/>
              <a:cxnLst/>
              <a:rect l="l" t="t" r="r" b="b"/>
              <a:pathLst>
                <a:path w="7463" h="7765" extrusionOk="0">
                  <a:moveTo>
                    <a:pt x="2044" y="0"/>
                  </a:moveTo>
                  <a:lnTo>
                    <a:pt x="0" y="1945"/>
                  </a:lnTo>
                  <a:lnTo>
                    <a:pt x="5419" y="7765"/>
                  </a:lnTo>
                  <a:lnTo>
                    <a:pt x="7463" y="582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4759125" y="7416225"/>
              <a:ext cx="58875" cy="53575"/>
            </a:xfrm>
            <a:custGeom>
              <a:avLst/>
              <a:gdLst/>
              <a:ahLst/>
              <a:cxnLst/>
              <a:rect l="l" t="t" r="r" b="b"/>
              <a:pathLst>
                <a:path w="2355" h="2143" extrusionOk="0">
                  <a:moveTo>
                    <a:pt x="2044" y="1"/>
                  </a:moveTo>
                  <a:lnTo>
                    <a:pt x="1" y="1840"/>
                  </a:lnTo>
                  <a:lnTo>
                    <a:pt x="311" y="2142"/>
                  </a:lnTo>
                  <a:lnTo>
                    <a:pt x="2354" y="205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4774450" y="7428900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2044" y="0"/>
                  </a:moveTo>
                  <a:lnTo>
                    <a:pt x="1" y="1946"/>
                  </a:lnTo>
                  <a:lnTo>
                    <a:pt x="205" y="2248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4787325" y="7444225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0" y="1839"/>
                  </a:lnTo>
                  <a:lnTo>
                    <a:pt x="205" y="2150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800000" y="7457100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0" y="1937"/>
                  </a:lnTo>
                  <a:lnTo>
                    <a:pt x="311" y="2248"/>
                  </a:lnTo>
                  <a:lnTo>
                    <a:pt x="2354" y="30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812875" y="7472425"/>
              <a:ext cx="58650" cy="53550"/>
            </a:xfrm>
            <a:custGeom>
              <a:avLst/>
              <a:gdLst/>
              <a:ahLst/>
              <a:cxnLst/>
              <a:rect l="l" t="t" r="r" b="b"/>
              <a:pathLst>
                <a:path w="2346" h="2142" extrusionOk="0">
                  <a:moveTo>
                    <a:pt x="2043" y="0"/>
                  </a:moveTo>
                  <a:lnTo>
                    <a:pt x="0" y="1937"/>
                  </a:lnTo>
                  <a:lnTo>
                    <a:pt x="303" y="2142"/>
                  </a:lnTo>
                  <a:lnTo>
                    <a:pt x="2346" y="303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825525" y="7487750"/>
              <a:ext cx="58875" cy="53550"/>
            </a:xfrm>
            <a:custGeom>
              <a:avLst/>
              <a:gdLst/>
              <a:ahLst/>
              <a:cxnLst/>
              <a:rect l="l" t="t" r="r" b="b"/>
              <a:pathLst>
                <a:path w="2355" h="2142" extrusionOk="0">
                  <a:moveTo>
                    <a:pt x="2044" y="0"/>
                  </a:moveTo>
                  <a:lnTo>
                    <a:pt x="1" y="1839"/>
                  </a:lnTo>
                  <a:lnTo>
                    <a:pt x="311" y="2142"/>
                  </a:lnTo>
                  <a:lnTo>
                    <a:pt x="2355" y="205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840850" y="750042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2044" y="0"/>
                  </a:moveTo>
                  <a:lnTo>
                    <a:pt x="1" y="1945"/>
                  </a:lnTo>
                  <a:lnTo>
                    <a:pt x="205" y="2248"/>
                  </a:lnTo>
                  <a:lnTo>
                    <a:pt x="2249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853725" y="7515750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1" y="1839"/>
                  </a:lnTo>
                  <a:lnTo>
                    <a:pt x="205" y="2150"/>
                  </a:lnTo>
                  <a:lnTo>
                    <a:pt x="2249" y="204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866400" y="7528625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1" y="1937"/>
                  </a:lnTo>
                  <a:lnTo>
                    <a:pt x="311" y="2248"/>
                  </a:lnTo>
                  <a:lnTo>
                    <a:pt x="2355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9275" y="7543950"/>
              <a:ext cx="58675" cy="53550"/>
            </a:xfrm>
            <a:custGeom>
              <a:avLst/>
              <a:gdLst/>
              <a:ahLst/>
              <a:cxnLst/>
              <a:rect l="l" t="t" r="r" b="b"/>
              <a:pathLst>
                <a:path w="2347" h="2142" extrusionOk="0">
                  <a:moveTo>
                    <a:pt x="2044" y="0"/>
                  </a:moveTo>
                  <a:lnTo>
                    <a:pt x="0" y="1937"/>
                  </a:lnTo>
                  <a:lnTo>
                    <a:pt x="303" y="2141"/>
                  </a:lnTo>
                  <a:lnTo>
                    <a:pt x="2346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266275" y="7482625"/>
              <a:ext cx="597700" cy="560675"/>
            </a:xfrm>
            <a:custGeom>
              <a:avLst/>
              <a:gdLst/>
              <a:ahLst/>
              <a:cxnLst/>
              <a:rect l="l" t="t" r="r" b="b"/>
              <a:pathLst>
                <a:path w="23908" h="22427" extrusionOk="0">
                  <a:moveTo>
                    <a:pt x="19616" y="1"/>
                  </a:moveTo>
                  <a:lnTo>
                    <a:pt x="1324" y="16855"/>
                  </a:lnTo>
                  <a:cubicBezTo>
                    <a:pt x="98" y="18081"/>
                    <a:pt x="0" y="20124"/>
                    <a:pt x="1226" y="21456"/>
                  </a:cubicBezTo>
                  <a:cubicBezTo>
                    <a:pt x="1809" y="22094"/>
                    <a:pt x="2641" y="22426"/>
                    <a:pt x="3492" y="22426"/>
                  </a:cubicBezTo>
                  <a:cubicBezTo>
                    <a:pt x="4279" y="22426"/>
                    <a:pt x="5082" y="22143"/>
                    <a:pt x="5722" y="21554"/>
                  </a:cubicBezTo>
                  <a:lnTo>
                    <a:pt x="23907" y="4701"/>
                  </a:lnTo>
                  <a:lnTo>
                    <a:pt x="19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4294275" y="7615450"/>
              <a:ext cx="429125" cy="403000"/>
            </a:xfrm>
            <a:custGeom>
              <a:avLst/>
              <a:gdLst/>
              <a:ahLst/>
              <a:cxnLst/>
              <a:rect l="l" t="t" r="r" b="b"/>
              <a:pathLst>
                <a:path w="17165" h="16120" extrusionOk="0">
                  <a:moveTo>
                    <a:pt x="14001" y="1"/>
                  </a:moveTo>
                  <a:lnTo>
                    <a:pt x="1022" y="12056"/>
                  </a:lnTo>
                  <a:cubicBezTo>
                    <a:pt x="0" y="12972"/>
                    <a:pt x="0" y="14402"/>
                    <a:pt x="817" y="15326"/>
                  </a:cubicBezTo>
                  <a:cubicBezTo>
                    <a:pt x="1305" y="15865"/>
                    <a:pt x="1934" y="16120"/>
                    <a:pt x="2569" y="16120"/>
                  </a:cubicBezTo>
                  <a:cubicBezTo>
                    <a:pt x="3137" y="16120"/>
                    <a:pt x="3711" y="15916"/>
                    <a:pt x="4193" y="15530"/>
                  </a:cubicBezTo>
                  <a:lnTo>
                    <a:pt x="17164" y="3368"/>
                  </a:lnTo>
                  <a:lnTo>
                    <a:pt x="14001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4736250" y="7454450"/>
              <a:ext cx="155725" cy="166150"/>
            </a:xfrm>
            <a:custGeom>
              <a:avLst/>
              <a:gdLst/>
              <a:ahLst/>
              <a:cxnLst/>
              <a:rect l="l" t="t" r="r" b="b"/>
              <a:pathLst>
                <a:path w="6229" h="6646" extrusionOk="0">
                  <a:moveTo>
                    <a:pt x="817" y="0"/>
                  </a:moveTo>
                  <a:lnTo>
                    <a:pt x="0" y="817"/>
                  </a:lnTo>
                  <a:lnTo>
                    <a:pt x="5313" y="6645"/>
                  </a:lnTo>
                  <a:lnTo>
                    <a:pt x="6228" y="5828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4294275" y="7881100"/>
              <a:ext cx="143050" cy="137350"/>
            </a:xfrm>
            <a:custGeom>
              <a:avLst/>
              <a:gdLst/>
              <a:ahLst/>
              <a:cxnLst/>
              <a:rect l="l" t="t" r="r" b="b"/>
              <a:pathLst>
                <a:path w="5722" h="5494" extrusionOk="0">
                  <a:moveTo>
                    <a:pt x="2558" y="0"/>
                  </a:moveTo>
                  <a:cubicBezTo>
                    <a:pt x="2532" y="24"/>
                    <a:pt x="2506" y="48"/>
                    <a:pt x="2480" y="73"/>
                  </a:cubicBezTo>
                  <a:lnTo>
                    <a:pt x="2480" y="73"/>
                  </a:lnTo>
                  <a:lnTo>
                    <a:pt x="2558" y="0"/>
                  </a:lnTo>
                  <a:close/>
                  <a:moveTo>
                    <a:pt x="5721" y="3368"/>
                  </a:moveTo>
                  <a:lnTo>
                    <a:pt x="5716" y="3373"/>
                  </a:lnTo>
                  <a:lnTo>
                    <a:pt x="5716" y="3373"/>
                  </a:lnTo>
                  <a:cubicBezTo>
                    <a:pt x="5718" y="3371"/>
                    <a:pt x="5720" y="3369"/>
                    <a:pt x="5721" y="3368"/>
                  </a:cubicBezTo>
                  <a:close/>
                  <a:moveTo>
                    <a:pt x="2480" y="73"/>
                  </a:moveTo>
                  <a:lnTo>
                    <a:pt x="1022" y="1430"/>
                  </a:lnTo>
                  <a:cubicBezTo>
                    <a:pt x="0" y="2346"/>
                    <a:pt x="0" y="3776"/>
                    <a:pt x="817" y="4700"/>
                  </a:cubicBezTo>
                  <a:cubicBezTo>
                    <a:pt x="1305" y="5239"/>
                    <a:pt x="1934" y="5494"/>
                    <a:pt x="2569" y="5494"/>
                  </a:cubicBezTo>
                  <a:cubicBezTo>
                    <a:pt x="3137" y="5494"/>
                    <a:pt x="3711" y="5290"/>
                    <a:pt x="4193" y="4904"/>
                  </a:cubicBezTo>
                  <a:lnTo>
                    <a:pt x="5716" y="3373"/>
                  </a:lnTo>
                  <a:lnTo>
                    <a:pt x="5716" y="3373"/>
                  </a:lnTo>
                  <a:cubicBezTo>
                    <a:pt x="5284" y="3806"/>
                    <a:pt x="4739" y="4010"/>
                    <a:pt x="4187" y="4010"/>
                  </a:cubicBezTo>
                  <a:cubicBezTo>
                    <a:pt x="3568" y="4010"/>
                    <a:pt x="2939" y="3752"/>
                    <a:pt x="2452" y="3269"/>
                  </a:cubicBezTo>
                  <a:cubicBezTo>
                    <a:pt x="1563" y="2373"/>
                    <a:pt x="1630" y="905"/>
                    <a:pt x="2480" y="73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4577875" y="7543950"/>
              <a:ext cx="125075" cy="112400"/>
            </a:xfrm>
            <a:custGeom>
              <a:avLst/>
              <a:gdLst/>
              <a:ahLst/>
              <a:cxnLst/>
              <a:rect l="l" t="t" r="r" b="b"/>
              <a:pathLst>
                <a:path w="5003" h="4496" extrusionOk="0">
                  <a:moveTo>
                    <a:pt x="4496" y="0"/>
                  </a:moveTo>
                  <a:lnTo>
                    <a:pt x="1" y="4185"/>
                  </a:lnTo>
                  <a:cubicBezTo>
                    <a:pt x="205" y="4291"/>
                    <a:pt x="507" y="4389"/>
                    <a:pt x="916" y="4495"/>
                  </a:cubicBezTo>
                  <a:lnTo>
                    <a:pt x="2657" y="2861"/>
                  </a:lnTo>
                  <a:lnTo>
                    <a:pt x="3573" y="3776"/>
                  </a:lnTo>
                  <a:cubicBezTo>
                    <a:pt x="4594" y="2959"/>
                    <a:pt x="5003" y="1635"/>
                    <a:pt x="4594" y="302"/>
                  </a:cubicBezTo>
                  <a:lnTo>
                    <a:pt x="4496" y="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4600775" y="7615450"/>
              <a:ext cx="66425" cy="43350"/>
            </a:xfrm>
            <a:custGeom>
              <a:avLst/>
              <a:gdLst/>
              <a:ahLst/>
              <a:cxnLst/>
              <a:rect l="l" t="t" r="r" b="b"/>
              <a:pathLst>
                <a:path w="2657" h="1734" extrusionOk="0">
                  <a:moveTo>
                    <a:pt x="1741" y="1"/>
                  </a:moveTo>
                  <a:lnTo>
                    <a:pt x="0" y="1635"/>
                  </a:lnTo>
                  <a:cubicBezTo>
                    <a:pt x="204" y="1733"/>
                    <a:pt x="409" y="1733"/>
                    <a:pt x="613" y="1733"/>
                  </a:cubicBezTo>
                  <a:cubicBezTo>
                    <a:pt x="924" y="1733"/>
                    <a:pt x="1332" y="1635"/>
                    <a:pt x="1635" y="1529"/>
                  </a:cubicBezTo>
                  <a:cubicBezTo>
                    <a:pt x="2044" y="1431"/>
                    <a:pt x="2354" y="1227"/>
                    <a:pt x="2657" y="9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4268725" y="6869625"/>
              <a:ext cx="209475" cy="130200"/>
            </a:xfrm>
            <a:custGeom>
              <a:avLst/>
              <a:gdLst/>
              <a:ahLst/>
              <a:cxnLst/>
              <a:rect l="l" t="t" r="r" b="b"/>
              <a:pathLst>
                <a:path w="8379" h="5208" extrusionOk="0">
                  <a:moveTo>
                    <a:pt x="7463" y="1"/>
                  </a:moveTo>
                  <a:lnTo>
                    <a:pt x="0" y="2551"/>
                  </a:lnTo>
                  <a:lnTo>
                    <a:pt x="924" y="5207"/>
                  </a:lnTo>
                  <a:lnTo>
                    <a:pt x="8378" y="2551"/>
                  </a:lnTo>
                  <a:lnTo>
                    <a:pt x="74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4276475" y="6928275"/>
              <a:ext cx="30675" cy="69100"/>
            </a:xfrm>
            <a:custGeom>
              <a:avLst/>
              <a:gdLst/>
              <a:ahLst/>
              <a:cxnLst/>
              <a:rect l="l" t="t" r="r" b="b"/>
              <a:pathLst>
                <a:path w="1227" h="2764" extrusionOk="0">
                  <a:moveTo>
                    <a:pt x="303" y="1"/>
                  </a:moveTo>
                  <a:lnTo>
                    <a:pt x="1" y="107"/>
                  </a:lnTo>
                  <a:lnTo>
                    <a:pt x="916" y="2763"/>
                  </a:lnTo>
                  <a:lnTo>
                    <a:pt x="1227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4294275" y="692072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205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4312250" y="6915600"/>
              <a:ext cx="30675" cy="68900"/>
            </a:xfrm>
            <a:custGeom>
              <a:avLst/>
              <a:gdLst/>
              <a:ahLst/>
              <a:cxnLst/>
              <a:rect l="l" t="t" r="r" b="b"/>
              <a:pathLst>
                <a:path w="1227" h="2756" extrusionOk="0">
                  <a:moveTo>
                    <a:pt x="303" y="1"/>
                  </a:moveTo>
                  <a:lnTo>
                    <a:pt x="0" y="99"/>
                  </a:lnTo>
                  <a:lnTo>
                    <a:pt x="916" y="2755"/>
                  </a:lnTo>
                  <a:lnTo>
                    <a:pt x="1226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4330025" y="690785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205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4348000" y="6902725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1" y="107"/>
                  </a:lnTo>
                  <a:lnTo>
                    <a:pt x="916" y="2764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4368450" y="68951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02" y="1"/>
                  </a:moveTo>
                  <a:lnTo>
                    <a:pt x="0" y="205"/>
                  </a:lnTo>
                  <a:lnTo>
                    <a:pt x="915" y="2755"/>
                  </a:lnTo>
                  <a:lnTo>
                    <a:pt x="1226" y="265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4386225" y="68900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98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4404200" y="6882300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0" y="205"/>
                  </a:lnTo>
                  <a:lnTo>
                    <a:pt x="916" y="2763"/>
                  </a:lnTo>
                  <a:lnTo>
                    <a:pt x="1324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4421975" y="687720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107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4439950" y="6869625"/>
              <a:ext cx="33125" cy="68900"/>
            </a:xfrm>
            <a:custGeom>
              <a:avLst/>
              <a:gdLst/>
              <a:ahLst/>
              <a:cxnLst/>
              <a:rect l="l" t="t" r="r" b="b"/>
              <a:pathLst>
                <a:path w="1325" h="2756" extrusionOk="0">
                  <a:moveTo>
                    <a:pt x="409" y="1"/>
                  </a:moveTo>
                  <a:lnTo>
                    <a:pt x="1" y="99"/>
                  </a:lnTo>
                  <a:lnTo>
                    <a:pt x="1022" y="2755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4314700" y="6956475"/>
              <a:ext cx="367825" cy="694425"/>
            </a:xfrm>
            <a:custGeom>
              <a:avLst/>
              <a:gdLst/>
              <a:ahLst/>
              <a:cxnLst/>
              <a:rect l="l" t="t" r="r" b="b"/>
              <a:pathLst>
                <a:path w="14713" h="27777" extrusionOk="0">
                  <a:moveTo>
                    <a:pt x="6032" y="1"/>
                  </a:moveTo>
                  <a:lnTo>
                    <a:pt x="0" y="2142"/>
                  </a:lnTo>
                  <a:lnTo>
                    <a:pt x="8076" y="25640"/>
                  </a:lnTo>
                  <a:cubicBezTo>
                    <a:pt x="8559" y="26929"/>
                    <a:pt x="9805" y="27776"/>
                    <a:pt x="11111" y="27776"/>
                  </a:cubicBezTo>
                  <a:cubicBezTo>
                    <a:pt x="11462" y="27776"/>
                    <a:pt x="11817" y="27715"/>
                    <a:pt x="12162" y="27586"/>
                  </a:cubicBezTo>
                  <a:cubicBezTo>
                    <a:pt x="13895" y="26973"/>
                    <a:pt x="14713" y="25134"/>
                    <a:pt x="14206" y="23499"/>
                  </a:cubicBezTo>
                  <a:lnTo>
                    <a:pt x="6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4391325" y="7125050"/>
              <a:ext cx="265650" cy="498700"/>
            </a:xfrm>
            <a:custGeom>
              <a:avLst/>
              <a:gdLst/>
              <a:ahLst/>
              <a:cxnLst/>
              <a:rect l="l" t="t" r="r" b="b"/>
              <a:pathLst>
                <a:path w="10626" h="19948" extrusionOk="0">
                  <a:moveTo>
                    <a:pt x="4398" y="1"/>
                  </a:moveTo>
                  <a:lnTo>
                    <a:pt x="0" y="1529"/>
                  </a:lnTo>
                  <a:lnTo>
                    <a:pt x="5828" y="18391"/>
                  </a:lnTo>
                  <a:cubicBezTo>
                    <a:pt x="6151" y="19361"/>
                    <a:pt x="7048" y="19947"/>
                    <a:pt x="8016" y="19947"/>
                  </a:cubicBezTo>
                  <a:cubicBezTo>
                    <a:pt x="8271" y="19947"/>
                    <a:pt x="8531" y="19906"/>
                    <a:pt x="8787" y="19821"/>
                  </a:cubicBezTo>
                  <a:cubicBezTo>
                    <a:pt x="10013" y="19412"/>
                    <a:pt x="10626" y="18080"/>
                    <a:pt x="10217" y="1685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4289150" y="6933375"/>
              <a:ext cx="196800" cy="91975"/>
            </a:xfrm>
            <a:custGeom>
              <a:avLst/>
              <a:gdLst/>
              <a:ahLst/>
              <a:cxnLst/>
              <a:rect l="l" t="t" r="r" b="b"/>
              <a:pathLst>
                <a:path w="7872" h="3679" extrusionOk="0">
                  <a:moveTo>
                    <a:pt x="7561" y="1"/>
                  </a:moveTo>
                  <a:lnTo>
                    <a:pt x="1" y="2559"/>
                  </a:lnTo>
                  <a:lnTo>
                    <a:pt x="409" y="3679"/>
                  </a:lnTo>
                  <a:lnTo>
                    <a:pt x="7872" y="1023"/>
                  </a:lnTo>
                  <a:lnTo>
                    <a:pt x="756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4519025" y="7495300"/>
              <a:ext cx="137950" cy="128450"/>
            </a:xfrm>
            <a:custGeom>
              <a:avLst/>
              <a:gdLst/>
              <a:ahLst/>
              <a:cxnLst/>
              <a:rect l="l" t="t" r="r" b="b"/>
              <a:pathLst>
                <a:path w="5518" h="5138" extrusionOk="0">
                  <a:moveTo>
                    <a:pt x="1" y="1537"/>
                  </a:moveTo>
                  <a:cubicBezTo>
                    <a:pt x="9" y="1562"/>
                    <a:pt x="18" y="1587"/>
                    <a:pt x="27" y="1611"/>
                  </a:cubicBezTo>
                  <a:lnTo>
                    <a:pt x="27" y="1611"/>
                  </a:lnTo>
                  <a:lnTo>
                    <a:pt x="1" y="1537"/>
                  </a:lnTo>
                  <a:close/>
                  <a:moveTo>
                    <a:pt x="4398" y="1"/>
                  </a:moveTo>
                  <a:cubicBezTo>
                    <a:pt x="4807" y="1227"/>
                    <a:pt x="4194" y="2559"/>
                    <a:pt x="2968" y="2968"/>
                  </a:cubicBezTo>
                  <a:cubicBezTo>
                    <a:pt x="2712" y="3053"/>
                    <a:pt x="2451" y="3094"/>
                    <a:pt x="2196" y="3094"/>
                  </a:cubicBezTo>
                  <a:cubicBezTo>
                    <a:pt x="1251" y="3094"/>
                    <a:pt x="370" y="2537"/>
                    <a:pt x="27" y="1611"/>
                  </a:cubicBezTo>
                  <a:lnTo>
                    <a:pt x="27" y="1611"/>
                  </a:lnTo>
                  <a:lnTo>
                    <a:pt x="720" y="3581"/>
                  </a:lnTo>
                  <a:cubicBezTo>
                    <a:pt x="1043" y="4551"/>
                    <a:pt x="1940" y="5137"/>
                    <a:pt x="2908" y="5137"/>
                  </a:cubicBezTo>
                  <a:cubicBezTo>
                    <a:pt x="3163" y="5137"/>
                    <a:pt x="3423" y="5096"/>
                    <a:pt x="3679" y="5011"/>
                  </a:cubicBezTo>
                  <a:cubicBezTo>
                    <a:pt x="4905" y="4602"/>
                    <a:pt x="5518" y="3270"/>
                    <a:pt x="5109" y="204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5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4"/>
          <p:cNvSpPr/>
          <p:nvPr/>
        </p:nvSpPr>
        <p:spPr>
          <a:xfrm>
            <a:off x="7915700" y="3334300"/>
            <a:ext cx="1228300" cy="1809200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4" name="Google Shape;764;p14"/>
          <p:cNvSpPr/>
          <p:nvPr/>
        </p:nvSpPr>
        <p:spPr>
          <a:xfrm rot="10800000">
            <a:off x="-9537" y="-7300"/>
            <a:ext cx="2222725" cy="1383500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4"/>
          <p:cNvSpPr/>
          <p:nvPr/>
        </p:nvSpPr>
        <p:spPr>
          <a:xfrm>
            <a:off x="7823198" y="47298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4"/>
          <p:cNvSpPr/>
          <p:nvPr/>
        </p:nvSpPr>
        <p:spPr>
          <a:xfrm>
            <a:off x="7953511" y="18730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4"/>
          <p:cNvSpPr/>
          <p:nvPr/>
        </p:nvSpPr>
        <p:spPr>
          <a:xfrm>
            <a:off x="8112335" y="112171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4"/>
          <p:cNvSpPr/>
          <p:nvPr/>
        </p:nvSpPr>
        <p:spPr>
          <a:xfrm>
            <a:off x="8352328" y="52208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9" name="Google Shape;769;p14"/>
          <p:cNvGrpSpPr/>
          <p:nvPr/>
        </p:nvGrpSpPr>
        <p:grpSpPr>
          <a:xfrm>
            <a:off x="188950" y="4381475"/>
            <a:ext cx="480225" cy="615300"/>
            <a:chOff x="912850" y="4743425"/>
            <a:chExt cx="480225" cy="615300"/>
          </a:xfrm>
        </p:grpSpPr>
        <p:sp>
          <p:nvSpPr>
            <p:cNvPr id="770" name="Google Shape;770;p14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14"/>
          <p:cNvSpPr txBox="1">
            <a:spLocks noGrp="1"/>
          </p:cNvSpPr>
          <p:nvPr>
            <p:ph type="subTitle" idx="1"/>
          </p:nvPr>
        </p:nvSpPr>
        <p:spPr>
          <a:xfrm>
            <a:off x="2046783" y="3085489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1" name="Google Shape;791;p14"/>
          <p:cNvSpPr txBox="1">
            <a:spLocks noGrp="1"/>
          </p:cNvSpPr>
          <p:nvPr>
            <p:ph type="subTitle" idx="2"/>
          </p:nvPr>
        </p:nvSpPr>
        <p:spPr>
          <a:xfrm>
            <a:off x="2046783" y="3470328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2" name="Google Shape;792;p14"/>
          <p:cNvSpPr txBox="1">
            <a:spLocks noGrp="1"/>
          </p:cNvSpPr>
          <p:nvPr>
            <p:ph type="subTitle" idx="3"/>
          </p:nvPr>
        </p:nvSpPr>
        <p:spPr>
          <a:xfrm>
            <a:off x="2046783" y="1429352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3" name="Google Shape;793;p14"/>
          <p:cNvSpPr txBox="1">
            <a:spLocks noGrp="1"/>
          </p:cNvSpPr>
          <p:nvPr>
            <p:ph type="subTitle" idx="4"/>
          </p:nvPr>
        </p:nvSpPr>
        <p:spPr>
          <a:xfrm>
            <a:off x="2046783" y="1814191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4" name="Google Shape;794;p14"/>
          <p:cNvSpPr txBox="1">
            <a:spLocks noGrp="1"/>
          </p:cNvSpPr>
          <p:nvPr>
            <p:ph type="subTitle" idx="5"/>
          </p:nvPr>
        </p:nvSpPr>
        <p:spPr>
          <a:xfrm>
            <a:off x="5867184" y="1429352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5" name="Google Shape;795;p14"/>
          <p:cNvSpPr txBox="1">
            <a:spLocks noGrp="1"/>
          </p:cNvSpPr>
          <p:nvPr>
            <p:ph type="subTitle" idx="6"/>
          </p:nvPr>
        </p:nvSpPr>
        <p:spPr>
          <a:xfrm>
            <a:off x="5867184" y="1814191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6" name="Google Shape;796;p14"/>
          <p:cNvSpPr txBox="1">
            <a:spLocks noGrp="1"/>
          </p:cNvSpPr>
          <p:nvPr>
            <p:ph type="subTitle" idx="7"/>
          </p:nvPr>
        </p:nvSpPr>
        <p:spPr>
          <a:xfrm>
            <a:off x="5867184" y="3085489"/>
            <a:ext cx="2194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7" name="Google Shape;797;p14"/>
          <p:cNvSpPr txBox="1">
            <a:spLocks noGrp="1"/>
          </p:cNvSpPr>
          <p:nvPr>
            <p:ph type="subTitle" idx="8"/>
          </p:nvPr>
        </p:nvSpPr>
        <p:spPr>
          <a:xfrm>
            <a:off x="5867184" y="3470328"/>
            <a:ext cx="2194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98" name="Google Shape;798;p14"/>
          <p:cNvSpPr txBox="1">
            <a:spLocks noGrp="1"/>
          </p:cNvSpPr>
          <p:nvPr>
            <p:ph type="title" idx="9" hasCustomPrompt="1"/>
          </p:nvPr>
        </p:nvSpPr>
        <p:spPr>
          <a:xfrm>
            <a:off x="1204763" y="1752358"/>
            <a:ext cx="5736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799" name="Google Shape;799;p14"/>
          <p:cNvSpPr txBox="1">
            <a:spLocks noGrp="1"/>
          </p:cNvSpPr>
          <p:nvPr>
            <p:ph type="title" idx="13" hasCustomPrompt="1"/>
          </p:nvPr>
        </p:nvSpPr>
        <p:spPr>
          <a:xfrm>
            <a:off x="5026027" y="1752358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800" name="Google Shape;800;p14"/>
          <p:cNvSpPr txBox="1">
            <a:spLocks noGrp="1"/>
          </p:cNvSpPr>
          <p:nvPr>
            <p:ph type="title" idx="14" hasCustomPrompt="1"/>
          </p:nvPr>
        </p:nvSpPr>
        <p:spPr>
          <a:xfrm>
            <a:off x="5026021" y="3414924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801" name="Google Shape;801;p14"/>
          <p:cNvSpPr txBox="1">
            <a:spLocks noGrp="1"/>
          </p:cNvSpPr>
          <p:nvPr>
            <p:ph type="title" idx="15" hasCustomPrompt="1"/>
          </p:nvPr>
        </p:nvSpPr>
        <p:spPr>
          <a:xfrm>
            <a:off x="1205588" y="3414924"/>
            <a:ext cx="576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802" name="Google Shape;802;p14"/>
          <p:cNvSpPr/>
          <p:nvPr/>
        </p:nvSpPr>
        <p:spPr>
          <a:xfrm>
            <a:off x="2483740" y="171622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4"/>
          <p:cNvSpPr/>
          <p:nvPr/>
        </p:nvSpPr>
        <p:spPr>
          <a:xfrm>
            <a:off x="2113408" y="294927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4"/>
          <p:cNvSpPr/>
          <p:nvPr/>
        </p:nvSpPr>
        <p:spPr>
          <a:xfrm>
            <a:off x="3040826" y="55185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5" name="Google Shape;805;p14"/>
          <p:cNvGrpSpPr/>
          <p:nvPr/>
        </p:nvGrpSpPr>
        <p:grpSpPr>
          <a:xfrm>
            <a:off x="8430775" y="49513"/>
            <a:ext cx="674325" cy="1173675"/>
            <a:chOff x="4266275" y="6869625"/>
            <a:chExt cx="674325" cy="1173675"/>
          </a:xfrm>
        </p:grpSpPr>
        <p:sp>
          <p:nvSpPr>
            <p:cNvPr id="806" name="Google Shape;806;p14"/>
            <p:cNvSpPr/>
            <p:nvPr/>
          </p:nvSpPr>
          <p:spPr>
            <a:xfrm>
              <a:off x="4754025" y="7408475"/>
              <a:ext cx="186575" cy="194125"/>
            </a:xfrm>
            <a:custGeom>
              <a:avLst/>
              <a:gdLst/>
              <a:ahLst/>
              <a:cxnLst/>
              <a:rect l="l" t="t" r="r" b="b"/>
              <a:pathLst>
                <a:path w="7463" h="7765" extrusionOk="0">
                  <a:moveTo>
                    <a:pt x="2044" y="0"/>
                  </a:moveTo>
                  <a:lnTo>
                    <a:pt x="0" y="1945"/>
                  </a:lnTo>
                  <a:lnTo>
                    <a:pt x="5419" y="7765"/>
                  </a:lnTo>
                  <a:lnTo>
                    <a:pt x="7463" y="582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759125" y="7416225"/>
              <a:ext cx="58875" cy="53575"/>
            </a:xfrm>
            <a:custGeom>
              <a:avLst/>
              <a:gdLst/>
              <a:ahLst/>
              <a:cxnLst/>
              <a:rect l="l" t="t" r="r" b="b"/>
              <a:pathLst>
                <a:path w="2355" h="2143" extrusionOk="0">
                  <a:moveTo>
                    <a:pt x="2044" y="1"/>
                  </a:moveTo>
                  <a:lnTo>
                    <a:pt x="1" y="1840"/>
                  </a:lnTo>
                  <a:lnTo>
                    <a:pt x="311" y="2142"/>
                  </a:lnTo>
                  <a:lnTo>
                    <a:pt x="2354" y="205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74450" y="7428900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2044" y="0"/>
                  </a:moveTo>
                  <a:lnTo>
                    <a:pt x="1" y="1946"/>
                  </a:lnTo>
                  <a:lnTo>
                    <a:pt x="205" y="2248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4787325" y="7444225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0" y="1839"/>
                  </a:lnTo>
                  <a:lnTo>
                    <a:pt x="205" y="2150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4800000" y="7457100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0" y="1937"/>
                  </a:lnTo>
                  <a:lnTo>
                    <a:pt x="311" y="2248"/>
                  </a:lnTo>
                  <a:lnTo>
                    <a:pt x="2354" y="30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812875" y="7472425"/>
              <a:ext cx="58650" cy="53550"/>
            </a:xfrm>
            <a:custGeom>
              <a:avLst/>
              <a:gdLst/>
              <a:ahLst/>
              <a:cxnLst/>
              <a:rect l="l" t="t" r="r" b="b"/>
              <a:pathLst>
                <a:path w="2346" h="2142" extrusionOk="0">
                  <a:moveTo>
                    <a:pt x="2043" y="0"/>
                  </a:moveTo>
                  <a:lnTo>
                    <a:pt x="0" y="1937"/>
                  </a:lnTo>
                  <a:lnTo>
                    <a:pt x="303" y="2142"/>
                  </a:lnTo>
                  <a:lnTo>
                    <a:pt x="2346" y="303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825525" y="7487750"/>
              <a:ext cx="58875" cy="53550"/>
            </a:xfrm>
            <a:custGeom>
              <a:avLst/>
              <a:gdLst/>
              <a:ahLst/>
              <a:cxnLst/>
              <a:rect l="l" t="t" r="r" b="b"/>
              <a:pathLst>
                <a:path w="2355" h="2142" extrusionOk="0">
                  <a:moveTo>
                    <a:pt x="2044" y="0"/>
                  </a:moveTo>
                  <a:lnTo>
                    <a:pt x="1" y="1839"/>
                  </a:lnTo>
                  <a:lnTo>
                    <a:pt x="311" y="2142"/>
                  </a:lnTo>
                  <a:lnTo>
                    <a:pt x="2355" y="205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840850" y="750042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2044" y="0"/>
                  </a:moveTo>
                  <a:lnTo>
                    <a:pt x="1" y="1945"/>
                  </a:lnTo>
                  <a:lnTo>
                    <a:pt x="205" y="2248"/>
                  </a:lnTo>
                  <a:lnTo>
                    <a:pt x="2249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4853725" y="7515750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1" y="1839"/>
                  </a:lnTo>
                  <a:lnTo>
                    <a:pt x="205" y="2150"/>
                  </a:lnTo>
                  <a:lnTo>
                    <a:pt x="2249" y="204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4866400" y="7528625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1" y="1937"/>
                  </a:lnTo>
                  <a:lnTo>
                    <a:pt x="311" y="2248"/>
                  </a:lnTo>
                  <a:lnTo>
                    <a:pt x="2355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4879275" y="7543950"/>
              <a:ext cx="58675" cy="53550"/>
            </a:xfrm>
            <a:custGeom>
              <a:avLst/>
              <a:gdLst/>
              <a:ahLst/>
              <a:cxnLst/>
              <a:rect l="l" t="t" r="r" b="b"/>
              <a:pathLst>
                <a:path w="2347" h="2142" extrusionOk="0">
                  <a:moveTo>
                    <a:pt x="2044" y="0"/>
                  </a:moveTo>
                  <a:lnTo>
                    <a:pt x="0" y="1937"/>
                  </a:lnTo>
                  <a:lnTo>
                    <a:pt x="303" y="2141"/>
                  </a:lnTo>
                  <a:lnTo>
                    <a:pt x="2346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4266275" y="7482625"/>
              <a:ext cx="597700" cy="560675"/>
            </a:xfrm>
            <a:custGeom>
              <a:avLst/>
              <a:gdLst/>
              <a:ahLst/>
              <a:cxnLst/>
              <a:rect l="l" t="t" r="r" b="b"/>
              <a:pathLst>
                <a:path w="23908" h="22427" extrusionOk="0">
                  <a:moveTo>
                    <a:pt x="19616" y="1"/>
                  </a:moveTo>
                  <a:lnTo>
                    <a:pt x="1324" y="16855"/>
                  </a:lnTo>
                  <a:cubicBezTo>
                    <a:pt x="98" y="18081"/>
                    <a:pt x="0" y="20124"/>
                    <a:pt x="1226" y="21456"/>
                  </a:cubicBezTo>
                  <a:cubicBezTo>
                    <a:pt x="1809" y="22094"/>
                    <a:pt x="2641" y="22426"/>
                    <a:pt x="3492" y="22426"/>
                  </a:cubicBezTo>
                  <a:cubicBezTo>
                    <a:pt x="4279" y="22426"/>
                    <a:pt x="5082" y="22143"/>
                    <a:pt x="5722" y="21554"/>
                  </a:cubicBezTo>
                  <a:lnTo>
                    <a:pt x="23907" y="4701"/>
                  </a:lnTo>
                  <a:lnTo>
                    <a:pt x="19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4294275" y="7615450"/>
              <a:ext cx="429125" cy="403000"/>
            </a:xfrm>
            <a:custGeom>
              <a:avLst/>
              <a:gdLst/>
              <a:ahLst/>
              <a:cxnLst/>
              <a:rect l="l" t="t" r="r" b="b"/>
              <a:pathLst>
                <a:path w="17165" h="16120" extrusionOk="0">
                  <a:moveTo>
                    <a:pt x="14001" y="1"/>
                  </a:moveTo>
                  <a:lnTo>
                    <a:pt x="1022" y="12056"/>
                  </a:lnTo>
                  <a:cubicBezTo>
                    <a:pt x="0" y="12972"/>
                    <a:pt x="0" y="14402"/>
                    <a:pt x="817" y="15326"/>
                  </a:cubicBezTo>
                  <a:cubicBezTo>
                    <a:pt x="1305" y="15865"/>
                    <a:pt x="1934" y="16120"/>
                    <a:pt x="2569" y="16120"/>
                  </a:cubicBezTo>
                  <a:cubicBezTo>
                    <a:pt x="3137" y="16120"/>
                    <a:pt x="3711" y="15916"/>
                    <a:pt x="4193" y="15530"/>
                  </a:cubicBezTo>
                  <a:lnTo>
                    <a:pt x="17164" y="3368"/>
                  </a:lnTo>
                  <a:lnTo>
                    <a:pt x="14001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4736250" y="7454450"/>
              <a:ext cx="155725" cy="166150"/>
            </a:xfrm>
            <a:custGeom>
              <a:avLst/>
              <a:gdLst/>
              <a:ahLst/>
              <a:cxnLst/>
              <a:rect l="l" t="t" r="r" b="b"/>
              <a:pathLst>
                <a:path w="6229" h="6646" extrusionOk="0">
                  <a:moveTo>
                    <a:pt x="817" y="0"/>
                  </a:moveTo>
                  <a:lnTo>
                    <a:pt x="0" y="817"/>
                  </a:lnTo>
                  <a:lnTo>
                    <a:pt x="5313" y="6645"/>
                  </a:lnTo>
                  <a:lnTo>
                    <a:pt x="6228" y="5828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>
              <a:off x="4294275" y="7881100"/>
              <a:ext cx="143050" cy="137350"/>
            </a:xfrm>
            <a:custGeom>
              <a:avLst/>
              <a:gdLst/>
              <a:ahLst/>
              <a:cxnLst/>
              <a:rect l="l" t="t" r="r" b="b"/>
              <a:pathLst>
                <a:path w="5722" h="5494" extrusionOk="0">
                  <a:moveTo>
                    <a:pt x="2558" y="0"/>
                  </a:moveTo>
                  <a:cubicBezTo>
                    <a:pt x="2532" y="24"/>
                    <a:pt x="2506" y="48"/>
                    <a:pt x="2480" y="73"/>
                  </a:cubicBezTo>
                  <a:lnTo>
                    <a:pt x="2480" y="73"/>
                  </a:lnTo>
                  <a:lnTo>
                    <a:pt x="2558" y="0"/>
                  </a:lnTo>
                  <a:close/>
                  <a:moveTo>
                    <a:pt x="5721" y="3368"/>
                  </a:moveTo>
                  <a:lnTo>
                    <a:pt x="5716" y="3373"/>
                  </a:lnTo>
                  <a:lnTo>
                    <a:pt x="5716" y="3373"/>
                  </a:lnTo>
                  <a:cubicBezTo>
                    <a:pt x="5718" y="3371"/>
                    <a:pt x="5720" y="3369"/>
                    <a:pt x="5721" y="3368"/>
                  </a:cubicBezTo>
                  <a:close/>
                  <a:moveTo>
                    <a:pt x="2480" y="73"/>
                  </a:moveTo>
                  <a:lnTo>
                    <a:pt x="1022" y="1430"/>
                  </a:lnTo>
                  <a:cubicBezTo>
                    <a:pt x="0" y="2346"/>
                    <a:pt x="0" y="3776"/>
                    <a:pt x="817" y="4700"/>
                  </a:cubicBezTo>
                  <a:cubicBezTo>
                    <a:pt x="1305" y="5239"/>
                    <a:pt x="1934" y="5494"/>
                    <a:pt x="2569" y="5494"/>
                  </a:cubicBezTo>
                  <a:cubicBezTo>
                    <a:pt x="3137" y="5494"/>
                    <a:pt x="3711" y="5290"/>
                    <a:pt x="4193" y="4904"/>
                  </a:cubicBezTo>
                  <a:lnTo>
                    <a:pt x="5716" y="3373"/>
                  </a:lnTo>
                  <a:lnTo>
                    <a:pt x="5716" y="3373"/>
                  </a:lnTo>
                  <a:cubicBezTo>
                    <a:pt x="5284" y="3806"/>
                    <a:pt x="4739" y="4010"/>
                    <a:pt x="4187" y="4010"/>
                  </a:cubicBezTo>
                  <a:cubicBezTo>
                    <a:pt x="3568" y="4010"/>
                    <a:pt x="2939" y="3752"/>
                    <a:pt x="2452" y="3269"/>
                  </a:cubicBezTo>
                  <a:cubicBezTo>
                    <a:pt x="1563" y="2373"/>
                    <a:pt x="1630" y="905"/>
                    <a:pt x="2480" y="73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>
              <a:off x="4577875" y="7543950"/>
              <a:ext cx="125075" cy="112400"/>
            </a:xfrm>
            <a:custGeom>
              <a:avLst/>
              <a:gdLst/>
              <a:ahLst/>
              <a:cxnLst/>
              <a:rect l="l" t="t" r="r" b="b"/>
              <a:pathLst>
                <a:path w="5003" h="4496" extrusionOk="0">
                  <a:moveTo>
                    <a:pt x="4496" y="0"/>
                  </a:moveTo>
                  <a:lnTo>
                    <a:pt x="1" y="4185"/>
                  </a:lnTo>
                  <a:cubicBezTo>
                    <a:pt x="205" y="4291"/>
                    <a:pt x="507" y="4389"/>
                    <a:pt x="916" y="4495"/>
                  </a:cubicBezTo>
                  <a:lnTo>
                    <a:pt x="2657" y="2861"/>
                  </a:lnTo>
                  <a:lnTo>
                    <a:pt x="3573" y="3776"/>
                  </a:lnTo>
                  <a:cubicBezTo>
                    <a:pt x="4594" y="2959"/>
                    <a:pt x="5003" y="1635"/>
                    <a:pt x="4594" y="302"/>
                  </a:cubicBezTo>
                  <a:lnTo>
                    <a:pt x="4496" y="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4600775" y="7615450"/>
              <a:ext cx="66425" cy="43350"/>
            </a:xfrm>
            <a:custGeom>
              <a:avLst/>
              <a:gdLst/>
              <a:ahLst/>
              <a:cxnLst/>
              <a:rect l="l" t="t" r="r" b="b"/>
              <a:pathLst>
                <a:path w="2657" h="1734" extrusionOk="0">
                  <a:moveTo>
                    <a:pt x="1741" y="1"/>
                  </a:moveTo>
                  <a:lnTo>
                    <a:pt x="0" y="1635"/>
                  </a:lnTo>
                  <a:cubicBezTo>
                    <a:pt x="204" y="1733"/>
                    <a:pt x="409" y="1733"/>
                    <a:pt x="613" y="1733"/>
                  </a:cubicBezTo>
                  <a:cubicBezTo>
                    <a:pt x="924" y="1733"/>
                    <a:pt x="1332" y="1635"/>
                    <a:pt x="1635" y="1529"/>
                  </a:cubicBezTo>
                  <a:cubicBezTo>
                    <a:pt x="2044" y="1431"/>
                    <a:pt x="2354" y="1227"/>
                    <a:pt x="2657" y="9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4268725" y="6869625"/>
              <a:ext cx="209475" cy="130200"/>
            </a:xfrm>
            <a:custGeom>
              <a:avLst/>
              <a:gdLst/>
              <a:ahLst/>
              <a:cxnLst/>
              <a:rect l="l" t="t" r="r" b="b"/>
              <a:pathLst>
                <a:path w="8379" h="5208" extrusionOk="0">
                  <a:moveTo>
                    <a:pt x="7463" y="1"/>
                  </a:moveTo>
                  <a:lnTo>
                    <a:pt x="0" y="2551"/>
                  </a:lnTo>
                  <a:lnTo>
                    <a:pt x="924" y="5207"/>
                  </a:lnTo>
                  <a:lnTo>
                    <a:pt x="8378" y="2551"/>
                  </a:lnTo>
                  <a:lnTo>
                    <a:pt x="74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4276475" y="6928275"/>
              <a:ext cx="30675" cy="69100"/>
            </a:xfrm>
            <a:custGeom>
              <a:avLst/>
              <a:gdLst/>
              <a:ahLst/>
              <a:cxnLst/>
              <a:rect l="l" t="t" r="r" b="b"/>
              <a:pathLst>
                <a:path w="1227" h="2764" extrusionOk="0">
                  <a:moveTo>
                    <a:pt x="303" y="1"/>
                  </a:moveTo>
                  <a:lnTo>
                    <a:pt x="1" y="107"/>
                  </a:lnTo>
                  <a:lnTo>
                    <a:pt x="916" y="2763"/>
                  </a:lnTo>
                  <a:lnTo>
                    <a:pt x="1227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4294275" y="692072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205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4312250" y="6915600"/>
              <a:ext cx="30675" cy="68900"/>
            </a:xfrm>
            <a:custGeom>
              <a:avLst/>
              <a:gdLst/>
              <a:ahLst/>
              <a:cxnLst/>
              <a:rect l="l" t="t" r="r" b="b"/>
              <a:pathLst>
                <a:path w="1227" h="2756" extrusionOk="0">
                  <a:moveTo>
                    <a:pt x="303" y="1"/>
                  </a:moveTo>
                  <a:lnTo>
                    <a:pt x="0" y="99"/>
                  </a:lnTo>
                  <a:lnTo>
                    <a:pt x="916" y="2755"/>
                  </a:lnTo>
                  <a:lnTo>
                    <a:pt x="1226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4330025" y="690785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205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4348000" y="6902725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1" y="107"/>
                  </a:lnTo>
                  <a:lnTo>
                    <a:pt x="916" y="2764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4368450" y="68951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02" y="1"/>
                  </a:moveTo>
                  <a:lnTo>
                    <a:pt x="0" y="205"/>
                  </a:lnTo>
                  <a:lnTo>
                    <a:pt x="915" y="2755"/>
                  </a:lnTo>
                  <a:lnTo>
                    <a:pt x="1226" y="265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4386225" y="68900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98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4404200" y="6882300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0" y="205"/>
                  </a:lnTo>
                  <a:lnTo>
                    <a:pt x="916" y="2763"/>
                  </a:lnTo>
                  <a:lnTo>
                    <a:pt x="1324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4421975" y="687720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107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4439950" y="6869625"/>
              <a:ext cx="33125" cy="68900"/>
            </a:xfrm>
            <a:custGeom>
              <a:avLst/>
              <a:gdLst/>
              <a:ahLst/>
              <a:cxnLst/>
              <a:rect l="l" t="t" r="r" b="b"/>
              <a:pathLst>
                <a:path w="1325" h="2756" extrusionOk="0">
                  <a:moveTo>
                    <a:pt x="409" y="1"/>
                  </a:moveTo>
                  <a:lnTo>
                    <a:pt x="1" y="99"/>
                  </a:lnTo>
                  <a:lnTo>
                    <a:pt x="1022" y="2755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4314700" y="6956475"/>
              <a:ext cx="367825" cy="694425"/>
            </a:xfrm>
            <a:custGeom>
              <a:avLst/>
              <a:gdLst/>
              <a:ahLst/>
              <a:cxnLst/>
              <a:rect l="l" t="t" r="r" b="b"/>
              <a:pathLst>
                <a:path w="14713" h="27777" extrusionOk="0">
                  <a:moveTo>
                    <a:pt x="6032" y="1"/>
                  </a:moveTo>
                  <a:lnTo>
                    <a:pt x="0" y="2142"/>
                  </a:lnTo>
                  <a:lnTo>
                    <a:pt x="8076" y="25640"/>
                  </a:lnTo>
                  <a:cubicBezTo>
                    <a:pt x="8559" y="26929"/>
                    <a:pt x="9805" y="27776"/>
                    <a:pt x="11111" y="27776"/>
                  </a:cubicBezTo>
                  <a:cubicBezTo>
                    <a:pt x="11462" y="27776"/>
                    <a:pt x="11817" y="27715"/>
                    <a:pt x="12162" y="27586"/>
                  </a:cubicBezTo>
                  <a:cubicBezTo>
                    <a:pt x="13895" y="26973"/>
                    <a:pt x="14713" y="25134"/>
                    <a:pt x="14206" y="23499"/>
                  </a:cubicBezTo>
                  <a:lnTo>
                    <a:pt x="6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4391325" y="7125050"/>
              <a:ext cx="265650" cy="498700"/>
            </a:xfrm>
            <a:custGeom>
              <a:avLst/>
              <a:gdLst/>
              <a:ahLst/>
              <a:cxnLst/>
              <a:rect l="l" t="t" r="r" b="b"/>
              <a:pathLst>
                <a:path w="10626" h="19948" extrusionOk="0">
                  <a:moveTo>
                    <a:pt x="4398" y="1"/>
                  </a:moveTo>
                  <a:lnTo>
                    <a:pt x="0" y="1529"/>
                  </a:lnTo>
                  <a:lnTo>
                    <a:pt x="5828" y="18391"/>
                  </a:lnTo>
                  <a:cubicBezTo>
                    <a:pt x="6151" y="19361"/>
                    <a:pt x="7048" y="19947"/>
                    <a:pt x="8016" y="19947"/>
                  </a:cubicBezTo>
                  <a:cubicBezTo>
                    <a:pt x="8271" y="19947"/>
                    <a:pt x="8531" y="19906"/>
                    <a:pt x="8787" y="19821"/>
                  </a:cubicBezTo>
                  <a:cubicBezTo>
                    <a:pt x="10013" y="19412"/>
                    <a:pt x="10626" y="18080"/>
                    <a:pt x="10217" y="1685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4289150" y="6933375"/>
              <a:ext cx="196800" cy="91975"/>
            </a:xfrm>
            <a:custGeom>
              <a:avLst/>
              <a:gdLst/>
              <a:ahLst/>
              <a:cxnLst/>
              <a:rect l="l" t="t" r="r" b="b"/>
              <a:pathLst>
                <a:path w="7872" h="3679" extrusionOk="0">
                  <a:moveTo>
                    <a:pt x="7561" y="1"/>
                  </a:moveTo>
                  <a:lnTo>
                    <a:pt x="1" y="2559"/>
                  </a:lnTo>
                  <a:lnTo>
                    <a:pt x="409" y="3679"/>
                  </a:lnTo>
                  <a:lnTo>
                    <a:pt x="7872" y="1023"/>
                  </a:lnTo>
                  <a:lnTo>
                    <a:pt x="756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519025" y="7495300"/>
              <a:ext cx="137950" cy="128450"/>
            </a:xfrm>
            <a:custGeom>
              <a:avLst/>
              <a:gdLst/>
              <a:ahLst/>
              <a:cxnLst/>
              <a:rect l="l" t="t" r="r" b="b"/>
              <a:pathLst>
                <a:path w="5518" h="5138" extrusionOk="0">
                  <a:moveTo>
                    <a:pt x="1" y="1537"/>
                  </a:moveTo>
                  <a:cubicBezTo>
                    <a:pt x="9" y="1562"/>
                    <a:pt x="18" y="1587"/>
                    <a:pt x="27" y="1611"/>
                  </a:cubicBezTo>
                  <a:lnTo>
                    <a:pt x="27" y="1611"/>
                  </a:lnTo>
                  <a:lnTo>
                    <a:pt x="1" y="1537"/>
                  </a:lnTo>
                  <a:close/>
                  <a:moveTo>
                    <a:pt x="4398" y="1"/>
                  </a:moveTo>
                  <a:cubicBezTo>
                    <a:pt x="4807" y="1227"/>
                    <a:pt x="4194" y="2559"/>
                    <a:pt x="2968" y="2968"/>
                  </a:cubicBezTo>
                  <a:cubicBezTo>
                    <a:pt x="2712" y="3053"/>
                    <a:pt x="2451" y="3094"/>
                    <a:pt x="2196" y="3094"/>
                  </a:cubicBezTo>
                  <a:cubicBezTo>
                    <a:pt x="1251" y="3094"/>
                    <a:pt x="370" y="2537"/>
                    <a:pt x="27" y="1611"/>
                  </a:cubicBezTo>
                  <a:lnTo>
                    <a:pt x="27" y="1611"/>
                  </a:lnTo>
                  <a:lnTo>
                    <a:pt x="720" y="3581"/>
                  </a:lnTo>
                  <a:cubicBezTo>
                    <a:pt x="1043" y="4551"/>
                    <a:pt x="1940" y="5137"/>
                    <a:pt x="2908" y="5137"/>
                  </a:cubicBezTo>
                  <a:cubicBezTo>
                    <a:pt x="3163" y="5137"/>
                    <a:pt x="3423" y="5096"/>
                    <a:pt x="3679" y="5011"/>
                  </a:cubicBezTo>
                  <a:cubicBezTo>
                    <a:pt x="4905" y="4602"/>
                    <a:pt x="5518" y="3270"/>
                    <a:pt x="5109" y="204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5"/>
          <p:cNvSpPr/>
          <p:nvPr/>
        </p:nvSpPr>
        <p:spPr>
          <a:xfrm rot="10800000" flipH="1">
            <a:off x="652005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5"/>
          <p:cNvSpPr/>
          <p:nvPr/>
        </p:nvSpPr>
        <p:spPr>
          <a:xfrm>
            <a:off x="742279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5"/>
          <p:cNvSpPr/>
          <p:nvPr/>
        </p:nvSpPr>
        <p:spPr>
          <a:xfrm>
            <a:off x="7553111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5"/>
          <p:cNvSpPr/>
          <p:nvPr/>
        </p:nvSpPr>
        <p:spPr>
          <a:xfrm>
            <a:off x="7711935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5"/>
          <p:cNvSpPr/>
          <p:nvPr/>
        </p:nvSpPr>
        <p:spPr>
          <a:xfrm>
            <a:off x="7951928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5"/>
          <p:cNvSpPr/>
          <p:nvPr/>
        </p:nvSpPr>
        <p:spPr>
          <a:xfrm flipH="1">
            <a:off x="345790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5"/>
          <p:cNvSpPr/>
          <p:nvPr/>
        </p:nvSpPr>
        <p:spPr>
          <a:xfrm flipH="1">
            <a:off x="172428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5"/>
          <p:cNvSpPr/>
          <p:nvPr/>
        </p:nvSpPr>
        <p:spPr>
          <a:xfrm flipH="1">
            <a:off x="176597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5"/>
          <p:cNvSpPr/>
          <p:nvPr/>
        </p:nvSpPr>
        <p:spPr>
          <a:xfrm flipH="1">
            <a:off x="6382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5"/>
          <p:cNvSpPr/>
          <p:nvPr/>
        </p:nvSpPr>
        <p:spPr>
          <a:xfrm flipH="1">
            <a:off x="737053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5"/>
          <p:cNvSpPr/>
          <p:nvPr/>
        </p:nvSpPr>
        <p:spPr>
          <a:xfrm flipH="1">
            <a:off x="2387120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5"/>
          <p:cNvSpPr/>
          <p:nvPr/>
        </p:nvSpPr>
        <p:spPr>
          <a:xfrm>
            <a:off x="8650205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5"/>
          <p:cNvSpPr/>
          <p:nvPr/>
        </p:nvSpPr>
        <p:spPr>
          <a:xfrm>
            <a:off x="7285517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5"/>
          <p:cNvSpPr/>
          <p:nvPr/>
        </p:nvSpPr>
        <p:spPr>
          <a:xfrm>
            <a:off x="9020278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5"/>
          <p:cNvSpPr/>
          <p:nvPr/>
        </p:nvSpPr>
        <p:spPr>
          <a:xfrm>
            <a:off x="8558513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5"/>
          <p:cNvSpPr/>
          <p:nvPr/>
        </p:nvSpPr>
        <p:spPr>
          <a:xfrm>
            <a:off x="8459823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5"/>
          <p:cNvSpPr/>
          <p:nvPr/>
        </p:nvSpPr>
        <p:spPr>
          <a:xfrm>
            <a:off x="6805997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5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5"/>
          <p:cNvSpPr/>
          <p:nvPr/>
        </p:nvSpPr>
        <p:spPr>
          <a:xfrm flipH="1">
            <a:off x="1090248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5"/>
          <p:cNvSpPr/>
          <p:nvPr/>
        </p:nvSpPr>
        <p:spPr>
          <a:xfrm flipH="1">
            <a:off x="1160751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5"/>
          <p:cNvSpPr/>
          <p:nvPr/>
        </p:nvSpPr>
        <p:spPr>
          <a:xfrm flipH="1">
            <a:off x="1002250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5"/>
          <p:cNvSpPr/>
          <p:nvPr/>
        </p:nvSpPr>
        <p:spPr>
          <a:xfrm flipH="1">
            <a:off x="76199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5"/>
          <p:cNvSpPr txBox="1">
            <a:spLocks noGrp="1"/>
          </p:cNvSpPr>
          <p:nvPr>
            <p:ph type="title"/>
          </p:nvPr>
        </p:nvSpPr>
        <p:spPr>
          <a:xfrm>
            <a:off x="2725032" y="1931376"/>
            <a:ext cx="5400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2" name="Google Shape;862;p15"/>
          <p:cNvSpPr txBox="1">
            <a:spLocks noGrp="1"/>
          </p:cNvSpPr>
          <p:nvPr>
            <p:ph type="subTitle" idx="1"/>
          </p:nvPr>
        </p:nvSpPr>
        <p:spPr>
          <a:xfrm>
            <a:off x="2725032" y="2846424"/>
            <a:ext cx="539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5"/>
          <p:cNvSpPr txBox="1">
            <a:spLocks noGrp="1"/>
          </p:cNvSpPr>
          <p:nvPr>
            <p:ph type="title" idx="2" hasCustomPrompt="1"/>
          </p:nvPr>
        </p:nvSpPr>
        <p:spPr>
          <a:xfrm>
            <a:off x="1233306" y="2496076"/>
            <a:ext cx="1125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6_1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"/>
          <p:cNvSpPr/>
          <p:nvPr/>
        </p:nvSpPr>
        <p:spPr>
          <a:xfrm rot="10800000" flipH="1">
            <a:off x="652005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16"/>
          <p:cNvGrpSpPr/>
          <p:nvPr/>
        </p:nvGrpSpPr>
        <p:grpSpPr>
          <a:xfrm>
            <a:off x="8012063" y="168438"/>
            <a:ext cx="837425" cy="742113"/>
            <a:chOff x="6215925" y="6858088"/>
            <a:chExt cx="837425" cy="742113"/>
          </a:xfrm>
        </p:grpSpPr>
        <p:sp>
          <p:nvSpPr>
            <p:cNvPr id="867" name="Google Shape;867;p16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9" name="Google Shape;869;p16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870" name="Google Shape;870;p16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0" name="Google Shape;880;p16"/>
          <p:cNvSpPr/>
          <p:nvPr/>
        </p:nvSpPr>
        <p:spPr>
          <a:xfrm>
            <a:off x="742279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6"/>
          <p:cNvSpPr/>
          <p:nvPr/>
        </p:nvSpPr>
        <p:spPr>
          <a:xfrm>
            <a:off x="7553111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6"/>
          <p:cNvSpPr/>
          <p:nvPr/>
        </p:nvSpPr>
        <p:spPr>
          <a:xfrm>
            <a:off x="7711935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6"/>
          <p:cNvSpPr/>
          <p:nvPr/>
        </p:nvSpPr>
        <p:spPr>
          <a:xfrm>
            <a:off x="7951928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6"/>
          <p:cNvSpPr/>
          <p:nvPr/>
        </p:nvSpPr>
        <p:spPr>
          <a:xfrm flipH="1">
            <a:off x="345790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6"/>
          <p:cNvSpPr/>
          <p:nvPr/>
        </p:nvSpPr>
        <p:spPr>
          <a:xfrm flipH="1">
            <a:off x="172428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6"/>
          <p:cNvSpPr/>
          <p:nvPr/>
        </p:nvSpPr>
        <p:spPr>
          <a:xfrm flipH="1">
            <a:off x="176597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6"/>
          <p:cNvSpPr/>
          <p:nvPr/>
        </p:nvSpPr>
        <p:spPr>
          <a:xfrm flipH="1">
            <a:off x="6382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6"/>
          <p:cNvSpPr/>
          <p:nvPr/>
        </p:nvSpPr>
        <p:spPr>
          <a:xfrm flipH="1">
            <a:off x="737053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6"/>
          <p:cNvSpPr/>
          <p:nvPr/>
        </p:nvSpPr>
        <p:spPr>
          <a:xfrm flipH="1">
            <a:off x="2387120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6"/>
          <p:cNvSpPr/>
          <p:nvPr/>
        </p:nvSpPr>
        <p:spPr>
          <a:xfrm>
            <a:off x="8650205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6"/>
          <p:cNvSpPr/>
          <p:nvPr/>
        </p:nvSpPr>
        <p:spPr>
          <a:xfrm>
            <a:off x="7285517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6"/>
          <p:cNvSpPr/>
          <p:nvPr/>
        </p:nvSpPr>
        <p:spPr>
          <a:xfrm>
            <a:off x="9020278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6"/>
          <p:cNvSpPr/>
          <p:nvPr/>
        </p:nvSpPr>
        <p:spPr>
          <a:xfrm>
            <a:off x="8558513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6"/>
          <p:cNvSpPr/>
          <p:nvPr/>
        </p:nvSpPr>
        <p:spPr>
          <a:xfrm>
            <a:off x="8459823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6"/>
          <p:cNvSpPr/>
          <p:nvPr/>
        </p:nvSpPr>
        <p:spPr>
          <a:xfrm>
            <a:off x="6805997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6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6"/>
          <p:cNvSpPr/>
          <p:nvPr/>
        </p:nvSpPr>
        <p:spPr>
          <a:xfrm flipH="1">
            <a:off x="1090248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6"/>
          <p:cNvSpPr/>
          <p:nvPr/>
        </p:nvSpPr>
        <p:spPr>
          <a:xfrm flipH="1">
            <a:off x="1160751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 flipH="1">
            <a:off x="1002250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6"/>
          <p:cNvSpPr/>
          <p:nvPr/>
        </p:nvSpPr>
        <p:spPr>
          <a:xfrm flipH="1">
            <a:off x="76199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1" name="Google Shape;901;p16"/>
          <p:cNvGrpSpPr/>
          <p:nvPr/>
        </p:nvGrpSpPr>
        <p:grpSpPr>
          <a:xfrm>
            <a:off x="819000" y="4119838"/>
            <a:ext cx="985925" cy="744150"/>
            <a:chOff x="1666700" y="5967688"/>
            <a:chExt cx="985925" cy="744150"/>
          </a:xfrm>
        </p:grpSpPr>
        <p:sp>
          <p:nvSpPr>
            <p:cNvPr id="902" name="Google Shape;902;p16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3" name="Google Shape;953;p16"/>
          <p:cNvSpPr txBox="1">
            <a:spLocks noGrp="1"/>
          </p:cNvSpPr>
          <p:nvPr>
            <p:ph type="title"/>
          </p:nvPr>
        </p:nvSpPr>
        <p:spPr>
          <a:xfrm>
            <a:off x="1871700" y="1327063"/>
            <a:ext cx="5400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4" name="Google Shape;954;p16"/>
          <p:cNvSpPr txBox="1">
            <a:spLocks noGrp="1"/>
          </p:cNvSpPr>
          <p:nvPr>
            <p:ph type="subTitle" idx="1"/>
          </p:nvPr>
        </p:nvSpPr>
        <p:spPr>
          <a:xfrm>
            <a:off x="1871700" y="2242111"/>
            <a:ext cx="5395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16"/>
          <p:cNvSpPr txBox="1">
            <a:spLocks noGrp="1"/>
          </p:cNvSpPr>
          <p:nvPr>
            <p:ph type="title" idx="2" hasCustomPrompt="1"/>
          </p:nvPr>
        </p:nvSpPr>
        <p:spPr>
          <a:xfrm>
            <a:off x="4009500" y="3115363"/>
            <a:ext cx="1125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6_1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17"/>
          <p:cNvSpPr/>
          <p:nvPr/>
        </p:nvSpPr>
        <p:spPr>
          <a:xfrm rot="10800000" flipH="1">
            <a:off x="652005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8" name="Google Shape;958;p17"/>
          <p:cNvGrpSpPr/>
          <p:nvPr/>
        </p:nvGrpSpPr>
        <p:grpSpPr>
          <a:xfrm>
            <a:off x="8012063" y="168438"/>
            <a:ext cx="837425" cy="742113"/>
            <a:chOff x="6215925" y="6858088"/>
            <a:chExt cx="837425" cy="742113"/>
          </a:xfrm>
        </p:grpSpPr>
        <p:sp>
          <p:nvSpPr>
            <p:cNvPr id="959" name="Google Shape;959;p17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7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1" name="Google Shape;961;p17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962" name="Google Shape;962;p17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7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7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7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7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7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7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7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7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7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72" name="Google Shape;972;p17"/>
          <p:cNvSpPr/>
          <p:nvPr/>
        </p:nvSpPr>
        <p:spPr>
          <a:xfrm>
            <a:off x="742279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7"/>
          <p:cNvSpPr/>
          <p:nvPr/>
        </p:nvSpPr>
        <p:spPr>
          <a:xfrm>
            <a:off x="7553111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7"/>
          <p:cNvSpPr/>
          <p:nvPr/>
        </p:nvSpPr>
        <p:spPr>
          <a:xfrm>
            <a:off x="7711935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7"/>
          <p:cNvSpPr/>
          <p:nvPr/>
        </p:nvSpPr>
        <p:spPr>
          <a:xfrm>
            <a:off x="7951928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7"/>
          <p:cNvSpPr/>
          <p:nvPr/>
        </p:nvSpPr>
        <p:spPr>
          <a:xfrm flipH="1">
            <a:off x="345790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7"/>
          <p:cNvSpPr/>
          <p:nvPr/>
        </p:nvSpPr>
        <p:spPr>
          <a:xfrm flipH="1">
            <a:off x="172428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7"/>
          <p:cNvSpPr/>
          <p:nvPr/>
        </p:nvSpPr>
        <p:spPr>
          <a:xfrm flipH="1">
            <a:off x="176597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7"/>
          <p:cNvSpPr/>
          <p:nvPr/>
        </p:nvSpPr>
        <p:spPr>
          <a:xfrm flipH="1">
            <a:off x="6382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7"/>
          <p:cNvSpPr/>
          <p:nvPr/>
        </p:nvSpPr>
        <p:spPr>
          <a:xfrm flipH="1">
            <a:off x="737053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7"/>
          <p:cNvSpPr/>
          <p:nvPr/>
        </p:nvSpPr>
        <p:spPr>
          <a:xfrm flipH="1">
            <a:off x="2387120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7"/>
          <p:cNvSpPr/>
          <p:nvPr/>
        </p:nvSpPr>
        <p:spPr>
          <a:xfrm>
            <a:off x="8650205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17"/>
          <p:cNvSpPr/>
          <p:nvPr/>
        </p:nvSpPr>
        <p:spPr>
          <a:xfrm>
            <a:off x="7285517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7"/>
          <p:cNvSpPr/>
          <p:nvPr/>
        </p:nvSpPr>
        <p:spPr>
          <a:xfrm>
            <a:off x="9020278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7"/>
          <p:cNvSpPr/>
          <p:nvPr/>
        </p:nvSpPr>
        <p:spPr>
          <a:xfrm>
            <a:off x="8558513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7"/>
          <p:cNvSpPr/>
          <p:nvPr/>
        </p:nvSpPr>
        <p:spPr>
          <a:xfrm>
            <a:off x="8459823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7"/>
          <p:cNvSpPr/>
          <p:nvPr/>
        </p:nvSpPr>
        <p:spPr>
          <a:xfrm>
            <a:off x="6805997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7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7"/>
          <p:cNvSpPr/>
          <p:nvPr/>
        </p:nvSpPr>
        <p:spPr>
          <a:xfrm flipH="1">
            <a:off x="1090248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7"/>
          <p:cNvSpPr/>
          <p:nvPr/>
        </p:nvSpPr>
        <p:spPr>
          <a:xfrm flipH="1">
            <a:off x="1160751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7"/>
          <p:cNvSpPr/>
          <p:nvPr/>
        </p:nvSpPr>
        <p:spPr>
          <a:xfrm flipH="1">
            <a:off x="1002250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7"/>
          <p:cNvSpPr/>
          <p:nvPr/>
        </p:nvSpPr>
        <p:spPr>
          <a:xfrm flipH="1">
            <a:off x="76199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17"/>
          <p:cNvGrpSpPr/>
          <p:nvPr/>
        </p:nvGrpSpPr>
        <p:grpSpPr>
          <a:xfrm>
            <a:off x="819000" y="4119838"/>
            <a:ext cx="985925" cy="744150"/>
            <a:chOff x="1666700" y="5967688"/>
            <a:chExt cx="985925" cy="744150"/>
          </a:xfrm>
        </p:grpSpPr>
        <p:sp>
          <p:nvSpPr>
            <p:cNvPr id="994" name="Google Shape;994;p17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7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7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7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7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7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7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7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7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7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7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7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7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7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7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7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7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7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7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7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7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7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7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7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7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7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7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7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7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7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7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7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7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7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7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7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7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7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7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7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7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7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7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7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7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7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7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7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7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7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17"/>
          <p:cNvSpPr txBox="1">
            <a:spLocks noGrp="1"/>
          </p:cNvSpPr>
          <p:nvPr>
            <p:ph type="title"/>
          </p:nvPr>
        </p:nvSpPr>
        <p:spPr>
          <a:xfrm>
            <a:off x="1157864" y="1931375"/>
            <a:ext cx="512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6" name="Google Shape;1046;p17"/>
          <p:cNvSpPr txBox="1">
            <a:spLocks noGrp="1"/>
          </p:cNvSpPr>
          <p:nvPr>
            <p:ph type="subTitle" idx="1"/>
          </p:nvPr>
        </p:nvSpPr>
        <p:spPr>
          <a:xfrm>
            <a:off x="1157864" y="2846425"/>
            <a:ext cx="5121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7" name="Google Shape;1047;p17"/>
          <p:cNvSpPr txBox="1">
            <a:spLocks noGrp="1"/>
          </p:cNvSpPr>
          <p:nvPr>
            <p:ph type="title" idx="2" hasCustomPrompt="1"/>
          </p:nvPr>
        </p:nvSpPr>
        <p:spPr>
          <a:xfrm>
            <a:off x="6646198" y="2404575"/>
            <a:ext cx="1125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8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8"/>
          <p:cNvSpPr txBox="1">
            <a:spLocks noGrp="1"/>
          </p:cNvSpPr>
          <p:nvPr>
            <p:ph type="subTitle" idx="1"/>
          </p:nvPr>
        </p:nvSpPr>
        <p:spPr>
          <a:xfrm>
            <a:off x="1536150" y="2567625"/>
            <a:ext cx="6071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18"/>
          <p:cNvSpPr txBox="1">
            <a:spLocks noGrp="1"/>
          </p:cNvSpPr>
          <p:nvPr>
            <p:ph type="title"/>
          </p:nvPr>
        </p:nvSpPr>
        <p:spPr>
          <a:xfrm>
            <a:off x="1536150" y="1661475"/>
            <a:ext cx="60717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51" name="Google Shape;1051;p18"/>
          <p:cNvSpPr/>
          <p:nvPr/>
        </p:nvSpPr>
        <p:spPr>
          <a:xfrm rot="10800000">
            <a:off x="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2" name="Google Shape;1052;p18"/>
          <p:cNvGrpSpPr/>
          <p:nvPr/>
        </p:nvGrpSpPr>
        <p:grpSpPr>
          <a:xfrm flipH="1">
            <a:off x="294513" y="168438"/>
            <a:ext cx="837425" cy="742113"/>
            <a:chOff x="6215925" y="6858088"/>
            <a:chExt cx="837425" cy="742113"/>
          </a:xfrm>
        </p:grpSpPr>
        <p:sp>
          <p:nvSpPr>
            <p:cNvPr id="1053" name="Google Shape;1053;p18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8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5" name="Google Shape;1055;p18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1056" name="Google Shape;1056;p18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8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8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8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8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8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8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8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8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8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66" name="Google Shape;1066;p18"/>
          <p:cNvSpPr/>
          <p:nvPr/>
        </p:nvSpPr>
        <p:spPr>
          <a:xfrm flipH="1">
            <a:off x="146018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18"/>
          <p:cNvSpPr/>
          <p:nvPr/>
        </p:nvSpPr>
        <p:spPr>
          <a:xfrm flipH="1">
            <a:off x="1530690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18"/>
          <p:cNvSpPr/>
          <p:nvPr/>
        </p:nvSpPr>
        <p:spPr>
          <a:xfrm flipH="1">
            <a:off x="1372189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18"/>
          <p:cNvSpPr/>
          <p:nvPr/>
        </p:nvSpPr>
        <p:spPr>
          <a:xfrm flipH="1">
            <a:off x="1131937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18"/>
          <p:cNvSpPr/>
          <p:nvPr/>
        </p:nvSpPr>
        <p:spPr>
          <a:xfrm>
            <a:off x="8540889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8"/>
          <p:cNvSpPr/>
          <p:nvPr/>
        </p:nvSpPr>
        <p:spPr>
          <a:xfrm>
            <a:off x="717620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18"/>
          <p:cNvSpPr/>
          <p:nvPr/>
        </p:nvSpPr>
        <p:spPr>
          <a:xfrm>
            <a:off x="8910962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3" name="Google Shape;1073;p18"/>
          <p:cNvSpPr/>
          <p:nvPr/>
        </p:nvSpPr>
        <p:spPr>
          <a:xfrm>
            <a:off x="84491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18"/>
          <p:cNvSpPr/>
          <p:nvPr/>
        </p:nvSpPr>
        <p:spPr>
          <a:xfrm>
            <a:off x="8350507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18"/>
          <p:cNvSpPr/>
          <p:nvPr/>
        </p:nvSpPr>
        <p:spPr>
          <a:xfrm>
            <a:off x="6696681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18"/>
          <p:cNvSpPr/>
          <p:nvPr/>
        </p:nvSpPr>
        <p:spPr>
          <a:xfrm flipH="1">
            <a:off x="236474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18"/>
          <p:cNvSpPr/>
          <p:nvPr/>
        </p:nvSpPr>
        <p:spPr>
          <a:xfrm flipH="1">
            <a:off x="1614964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8" name="Google Shape;1078;p18"/>
          <p:cNvSpPr/>
          <p:nvPr/>
        </p:nvSpPr>
        <p:spPr>
          <a:xfrm flipH="1">
            <a:off x="67281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8"/>
          <p:cNvSpPr/>
          <p:nvPr/>
        </p:nvSpPr>
        <p:spPr>
          <a:xfrm flipH="1">
            <a:off x="528981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8"/>
          <p:cNvSpPr/>
          <p:nvPr/>
        </p:nvSpPr>
        <p:spPr>
          <a:xfrm flipH="1">
            <a:off x="627736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1" name="Google Shape;1081;p18"/>
          <p:cNvSpPr/>
          <p:nvPr/>
        </p:nvSpPr>
        <p:spPr>
          <a:xfrm flipH="1">
            <a:off x="2277803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18"/>
          <p:cNvSpPr/>
          <p:nvPr/>
        </p:nvSpPr>
        <p:spPr>
          <a:xfrm>
            <a:off x="652005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18"/>
          <p:cNvSpPr/>
          <p:nvPr/>
        </p:nvSpPr>
        <p:spPr>
          <a:xfrm>
            <a:off x="7792737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18"/>
          <p:cNvSpPr/>
          <p:nvPr/>
        </p:nvSpPr>
        <p:spPr>
          <a:xfrm>
            <a:off x="7923050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8"/>
          <p:cNvSpPr/>
          <p:nvPr/>
        </p:nvSpPr>
        <p:spPr>
          <a:xfrm>
            <a:off x="8081875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18"/>
          <p:cNvSpPr/>
          <p:nvPr/>
        </p:nvSpPr>
        <p:spPr>
          <a:xfrm>
            <a:off x="832186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7" name="Google Shape;1087;p18"/>
          <p:cNvGrpSpPr/>
          <p:nvPr/>
        </p:nvGrpSpPr>
        <p:grpSpPr>
          <a:xfrm flipH="1">
            <a:off x="7339075" y="4119838"/>
            <a:ext cx="985925" cy="744150"/>
            <a:chOff x="1666700" y="5967688"/>
            <a:chExt cx="985925" cy="744150"/>
          </a:xfrm>
        </p:grpSpPr>
        <p:sp>
          <p:nvSpPr>
            <p:cNvPr id="1088" name="Google Shape;1088;p18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8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8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8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8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8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8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8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8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8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8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8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8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8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8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8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8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8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8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8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8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8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8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8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8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8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8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8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8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8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8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8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8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8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8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8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8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8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8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8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8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8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8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8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8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8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8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8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8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8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8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9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20"/>
          <p:cNvSpPr txBox="1">
            <a:spLocks noGrp="1"/>
          </p:cNvSpPr>
          <p:nvPr>
            <p:ph type="title"/>
          </p:nvPr>
        </p:nvSpPr>
        <p:spPr>
          <a:xfrm>
            <a:off x="727200" y="1045425"/>
            <a:ext cx="7232400" cy="30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152" name="Google Shape;1152;p20"/>
          <p:cNvGrpSpPr/>
          <p:nvPr/>
        </p:nvGrpSpPr>
        <p:grpSpPr>
          <a:xfrm flipH="1">
            <a:off x="190497" y="142120"/>
            <a:ext cx="2270722" cy="1272963"/>
            <a:chOff x="5158247" y="5768045"/>
            <a:chExt cx="2270722" cy="1272963"/>
          </a:xfrm>
        </p:grpSpPr>
        <p:sp>
          <p:nvSpPr>
            <p:cNvPr id="1153" name="Google Shape;1153;p20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54091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20"/>
          <p:cNvGrpSpPr/>
          <p:nvPr/>
        </p:nvGrpSpPr>
        <p:grpSpPr>
          <a:xfrm>
            <a:off x="7931973" y="328218"/>
            <a:ext cx="589265" cy="994279"/>
            <a:chOff x="3236798" y="7559043"/>
            <a:chExt cx="589265" cy="994279"/>
          </a:xfrm>
        </p:grpSpPr>
        <p:sp>
          <p:nvSpPr>
            <p:cNvPr id="1160" name="Google Shape;1160;p20"/>
            <p:cNvSpPr/>
            <p:nvPr/>
          </p:nvSpPr>
          <p:spPr>
            <a:xfrm>
              <a:off x="3236798" y="7844724"/>
              <a:ext cx="261014" cy="257301"/>
            </a:xfrm>
            <a:custGeom>
              <a:avLst/>
              <a:gdLst/>
              <a:ahLst/>
              <a:cxnLst/>
              <a:rect l="l" t="t" r="r" b="b"/>
              <a:pathLst>
                <a:path w="4028" h="3971" extrusionOk="0">
                  <a:moveTo>
                    <a:pt x="1960" y="1"/>
                  </a:moveTo>
                  <a:lnTo>
                    <a:pt x="763" y="436"/>
                  </a:lnTo>
                  <a:lnTo>
                    <a:pt x="1198" y="1577"/>
                  </a:lnTo>
                  <a:lnTo>
                    <a:pt x="1" y="2012"/>
                  </a:lnTo>
                  <a:lnTo>
                    <a:pt x="436" y="3209"/>
                  </a:lnTo>
                  <a:lnTo>
                    <a:pt x="1633" y="2774"/>
                  </a:lnTo>
                  <a:lnTo>
                    <a:pt x="2012" y="3971"/>
                  </a:lnTo>
                  <a:lnTo>
                    <a:pt x="3209" y="3592"/>
                  </a:lnTo>
                  <a:lnTo>
                    <a:pt x="2830" y="2395"/>
                  </a:lnTo>
                  <a:lnTo>
                    <a:pt x="4027" y="1960"/>
                  </a:lnTo>
                  <a:lnTo>
                    <a:pt x="3592" y="763"/>
                  </a:lnTo>
                  <a:lnTo>
                    <a:pt x="2395" y="1198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3367111" y="7559043"/>
              <a:ext cx="60199" cy="60130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436" y="0"/>
                  </a:moveTo>
                  <a:cubicBezTo>
                    <a:pt x="219" y="0"/>
                    <a:pt x="1" y="218"/>
                    <a:pt x="1" y="436"/>
                  </a:cubicBezTo>
                  <a:cubicBezTo>
                    <a:pt x="1" y="710"/>
                    <a:pt x="219" y="928"/>
                    <a:pt x="436" y="928"/>
                  </a:cubicBezTo>
                  <a:cubicBezTo>
                    <a:pt x="710" y="928"/>
                    <a:pt x="928" y="710"/>
                    <a:pt x="928" y="436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3525935" y="8493452"/>
              <a:ext cx="59875" cy="5987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36" y="1"/>
                  </a:moveTo>
                  <a:cubicBezTo>
                    <a:pt x="218" y="1"/>
                    <a:pt x="1" y="218"/>
                    <a:pt x="1" y="488"/>
                  </a:cubicBezTo>
                  <a:cubicBezTo>
                    <a:pt x="1" y="706"/>
                    <a:pt x="218" y="924"/>
                    <a:pt x="436" y="924"/>
                  </a:cubicBezTo>
                  <a:cubicBezTo>
                    <a:pt x="706" y="924"/>
                    <a:pt x="923" y="706"/>
                    <a:pt x="923" y="488"/>
                  </a:cubicBezTo>
                  <a:cubicBezTo>
                    <a:pt x="923" y="218"/>
                    <a:pt x="706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3765928" y="789381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93" y="1"/>
                  </a:moveTo>
                  <a:cubicBezTo>
                    <a:pt x="218" y="1"/>
                    <a:pt x="1" y="218"/>
                    <a:pt x="1" y="493"/>
                  </a:cubicBezTo>
                  <a:cubicBezTo>
                    <a:pt x="1" y="710"/>
                    <a:pt x="218" y="928"/>
                    <a:pt x="493" y="928"/>
                  </a:cubicBezTo>
                  <a:cubicBezTo>
                    <a:pt x="710" y="928"/>
                    <a:pt x="928" y="710"/>
                    <a:pt x="928" y="493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4" name="Google Shape;1164;p20"/>
          <p:cNvGrpSpPr/>
          <p:nvPr/>
        </p:nvGrpSpPr>
        <p:grpSpPr>
          <a:xfrm>
            <a:off x="7485508" y="4599423"/>
            <a:ext cx="987293" cy="324364"/>
            <a:chOff x="5694208" y="9209048"/>
            <a:chExt cx="987293" cy="324364"/>
          </a:xfrm>
        </p:grpSpPr>
        <p:sp>
          <p:nvSpPr>
            <p:cNvPr id="1165" name="Google Shape;1165;p20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8" name="Google Shape;1168;p20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169;p20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20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20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74" name="Google Shape;1174;p21"/>
          <p:cNvSpPr txBox="1">
            <a:spLocks noGrp="1"/>
          </p:cNvSpPr>
          <p:nvPr>
            <p:ph type="subTitle" idx="1"/>
          </p:nvPr>
        </p:nvSpPr>
        <p:spPr>
          <a:xfrm>
            <a:off x="1390038" y="2667000"/>
            <a:ext cx="1228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1"/>
          <p:cNvSpPr txBox="1">
            <a:spLocks noGrp="1"/>
          </p:cNvSpPr>
          <p:nvPr>
            <p:ph type="subTitle" idx="2"/>
          </p:nvPr>
        </p:nvSpPr>
        <p:spPr>
          <a:xfrm>
            <a:off x="902538" y="3048000"/>
            <a:ext cx="22038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1"/>
          <p:cNvSpPr txBox="1">
            <a:spLocks noGrp="1"/>
          </p:cNvSpPr>
          <p:nvPr>
            <p:ph type="subTitle" idx="3"/>
          </p:nvPr>
        </p:nvSpPr>
        <p:spPr>
          <a:xfrm>
            <a:off x="3960234" y="2667000"/>
            <a:ext cx="1228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1"/>
          <p:cNvSpPr txBox="1">
            <a:spLocks noGrp="1"/>
          </p:cNvSpPr>
          <p:nvPr>
            <p:ph type="subTitle" idx="4"/>
          </p:nvPr>
        </p:nvSpPr>
        <p:spPr>
          <a:xfrm>
            <a:off x="3473607" y="3048000"/>
            <a:ext cx="22038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8" name="Google Shape;1178;p21"/>
          <p:cNvSpPr txBox="1">
            <a:spLocks noGrp="1"/>
          </p:cNvSpPr>
          <p:nvPr>
            <p:ph type="subTitle" idx="5"/>
          </p:nvPr>
        </p:nvSpPr>
        <p:spPr>
          <a:xfrm>
            <a:off x="6532176" y="2667000"/>
            <a:ext cx="1228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1"/>
          <p:cNvSpPr txBox="1">
            <a:spLocks noGrp="1"/>
          </p:cNvSpPr>
          <p:nvPr>
            <p:ph type="subTitle" idx="6"/>
          </p:nvPr>
        </p:nvSpPr>
        <p:spPr>
          <a:xfrm>
            <a:off x="6044676" y="3048000"/>
            <a:ext cx="22038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0" name="Google Shape;1180;p21"/>
          <p:cNvSpPr/>
          <p:nvPr/>
        </p:nvSpPr>
        <p:spPr>
          <a:xfrm rot="10800000">
            <a:off x="2589475" y="4257675"/>
            <a:ext cx="6545012" cy="885830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21"/>
          <p:cNvSpPr/>
          <p:nvPr/>
        </p:nvSpPr>
        <p:spPr>
          <a:xfrm>
            <a:off x="165448" y="43403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21"/>
          <p:cNvSpPr/>
          <p:nvPr/>
        </p:nvSpPr>
        <p:spPr>
          <a:xfrm>
            <a:off x="295761" y="40546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21"/>
          <p:cNvSpPr/>
          <p:nvPr/>
        </p:nvSpPr>
        <p:spPr>
          <a:xfrm>
            <a:off x="454585" y="49890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4" name="Google Shape;1184;p21"/>
          <p:cNvSpPr/>
          <p:nvPr/>
        </p:nvSpPr>
        <p:spPr>
          <a:xfrm>
            <a:off x="694578" y="43894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5" name="Google Shape;1185;p21"/>
          <p:cNvSpPr/>
          <p:nvPr/>
        </p:nvSpPr>
        <p:spPr>
          <a:xfrm flipH="1">
            <a:off x="6695531" y="76929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6" name="Google Shape;1186;p21"/>
          <p:cNvSpPr/>
          <p:nvPr/>
        </p:nvSpPr>
        <p:spPr>
          <a:xfrm flipH="1">
            <a:off x="8343646" y="8399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21"/>
          <p:cNvSpPr/>
          <p:nvPr/>
        </p:nvSpPr>
        <p:spPr>
          <a:xfrm flipH="1">
            <a:off x="7100763" y="22996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21"/>
          <p:cNvSpPr/>
          <p:nvPr/>
        </p:nvSpPr>
        <p:spPr>
          <a:xfrm flipH="1">
            <a:off x="7257663" y="59872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9" name="Google Shape;1189;p21"/>
          <p:cNvSpPr/>
          <p:nvPr/>
        </p:nvSpPr>
        <p:spPr>
          <a:xfrm flipH="1">
            <a:off x="7356418" y="18267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21"/>
          <p:cNvSpPr/>
          <p:nvPr/>
        </p:nvSpPr>
        <p:spPr>
          <a:xfrm flipH="1">
            <a:off x="9006485" y="29211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21"/>
          <p:cNvSpPr/>
          <p:nvPr/>
        </p:nvSpPr>
        <p:spPr>
          <a:xfrm>
            <a:off x="2594" y="0"/>
            <a:ext cx="3533375" cy="478181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title"/>
          </p:nvPr>
        </p:nvSpPr>
        <p:spPr>
          <a:xfrm>
            <a:off x="713275" y="2288400"/>
            <a:ext cx="768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0" y="0"/>
            <a:ext cx="2143137" cy="3002177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"/>
          <p:cNvSpPr/>
          <p:nvPr/>
        </p:nvSpPr>
        <p:spPr>
          <a:xfrm rot="10800000">
            <a:off x="7000875" y="2141325"/>
            <a:ext cx="2143137" cy="3002177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"/>
          <p:cNvSpPr txBox="1">
            <a:spLocks noGrp="1"/>
          </p:cNvSpPr>
          <p:nvPr>
            <p:ph type="subTitle" idx="1"/>
          </p:nvPr>
        </p:nvSpPr>
        <p:spPr>
          <a:xfrm>
            <a:off x="1988250" y="3078375"/>
            <a:ext cx="5167500" cy="5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"/>
          <p:cNvSpPr txBox="1">
            <a:spLocks noGrp="1"/>
          </p:cNvSpPr>
          <p:nvPr>
            <p:ph type="title" idx="2" hasCustomPrompt="1"/>
          </p:nvPr>
        </p:nvSpPr>
        <p:spPr>
          <a:xfrm>
            <a:off x="3994525" y="1619250"/>
            <a:ext cx="1125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grpSp>
        <p:nvGrpSpPr>
          <p:cNvPr id="120" name="Google Shape;120;p3"/>
          <p:cNvGrpSpPr/>
          <p:nvPr/>
        </p:nvGrpSpPr>
        <p:grpSpPr>
          <a:xfrm>
            <a:off x="714013" y="3855263"/>
            <a:ext cx="985925" cy="744150"/>
            <a:chOff x="1666700" y="5967688"/>
            <a:chExt cx="985925" cy="744150"/>
          </a:xfrm>
        </p:grpSpPr>
        <p:sp>
          <p:nvSpPr>
            <p:cNvPr id="121" name="Google Shape;121;p3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3"/>
          <p:cNvGrpSpPr/>
          <p:nvPr/>
        </p:nvGrpSpPr>
        <p:grpSpPr>
          <a:xfrm>
            <a:off x="580675" y="3130200"/>
            <a:ext cx="531275" cy="821125"/>
            <a:chOff x="238125" y="3188925"/>
            <a:chExt cx="531275" cy="821125"/>
          </a:xfrm>
        </p:grpSpPr>
        <p:sp>
          <p:nvSpPr>
            <p:cNvPr id="173" name="Google Shape;173;p3"/>
            <p:cNvSpPr/>
            <p:nvPr/>
          </p:nvSpPr>
          <p:spPr>
            <a:xfrm>
              <a:off x="281625" y="3275750"/>
              <a:ext cx="487775" cy="734300"/>
            </a:xfrm>
            <a:custGeom>
              <a:avLst/>
              <a:gdLst/>
              <a:ahLst/>
              <a:cxnLst/>
              <a:rect l="l" t="t" r="r" b="b"/>
              <a:pathLst>
                <a:path w="19511" h="29372" extrusionOk="0">
                  <a:moveTo>
                    <a:pt x="11950" y="1"/>
                  </a:moveTo>
                  <a:lnTo>
                    <a:pt x="1" y="3475"/>
                  </a:lnTo>
                  <a:lnTo>
                    <a:pt x="7357" y="28403"/>
                  </a:lnTo>
                  <a:cubicBezTo>
                    <a:pt x="7526" y="28991"/>
                    <a:pt x="8040" y="29371"/>
                    <a:pt x="8619" y="29371"/>
                  </a:cubicBezTo>
                  <a:cubicBezTo>
                    <a:pt x="8741" y="29371"/>
                    <a:pt x="8866" y="29354"/>
                    <a:pt x="8992" y="29319"/>
                  </a:cubicBezTo>
                  <a:lnTo>
                    <a:pt x="18391" y="26564"/>
                  </a:lnTo>
                  <a:cubicBezTo>
                    <a:pt x="19102" y="26360"/>
                    <a:pt x="19511" y="25641"/>
                    <a:pt x="19306" y="24930"/>
                  </a:cubicBezTo>
                  <a:lnTo>
                    <a:pt x="11950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4950" y="3418800"/>
              <a:ext cx="365375" cy="316750"/>
            </a:xfrm>
            <a:custGeom>
              <a:avLst/>
              <a:gdLst/>
              <a:ahLst/>
              <a:cxnLst/>
              <a:rect l="l" t="t" r="r" b="b"/>
              <a:pathLst>
                <a:path w="14615" h="12670" extrusionOk="0">
                  <a:moveTo>
                    <a:pt x="11852" y="0"/>
                  </a:moveTo>
                  <a:lnTo>
                    <a:pt x="1" y="3474"/>
                  </a:lnTo>
                  <a:lnTo>
                    <a:pt x="2657" y="12669"/>
                  </a:lnTo>
                  <a:lnTo>
                    <a:pt x="14615" y="9195"/>
                  </a:lnTo>
                  <a:lnTo>
                    <a:pt x="11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38125" y="3188925"/>
              <a:ext cx="360250" cy="178800"/>
            </a:xfrm>
            <a:custGeom>
              <a:avLst/>
              <a:gdLst/>
              <a:ahLst/>
              <a:cxnLst/>
              <a:rect l="l" t="t" r="r" b="b"/>
              <a:pathLst>
                <a:path w="14410" h="7152" extrusionOk="0">
                  <a:moveTo>
                    <a:pt x="13486" y="0"/>
                  </a:moveTo>
                  <a:lnTo>
                    <a:pt x="0" y="3981"/>
                  </a:lnTo>
                  <a:lnTo>
                    <a:pt x="1022" y="7152"/>
                  </a:lnTo>
                  <a:lnTo>
                    <a:pt x="14410" y="3270"/>
                  </a:lnTo>
                  <a:lnTo>
                    <a:pt x="13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50975" y="32808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81625" y="32731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8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09625" y="32628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4" y="1"/>
                  </a:moveTo>
                  <a:lnTo>
                    <a:pt x="1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40275" y="32553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4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370925" y="3245100"/>
              <a:ext cx="38450" cy="84225"/>
            </a:xfrm>
            <a:custGeom>
              <a:avLst/>
              <a:gdLst/>
              <a:ahLst/>
              <a:cxnLst/>
              <a:rect l="l" t="t" r="r" b="b"/>
              <a:pathLst>
                <a:path w="1538" h="3369" extrusionOk="0">
                  <a:moveTo>
                    <a:pt x="516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27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01575" y="3237350"/>
              <a:ext cx="35800" cy="84400"/>
            </a:xfrm>
            <a:custGeom>
              <a:avLst/>
              <a:gdLst/>
              <a:ahLst/>
              <a:cxnLst/>
              <a:rect l="l" t="t" r="r" b="b"/>
              <a:pathLst>
                <a:path w="1432" h="3376" extrusionOk="0">
                  <a:moveTo>
                    <a:pt x="516" y="0"/>
                  </a:moveTo>
                  <a:lnTo>
                    <a:pt x="1" y="205"/>
                  </a:lnTo>
                  <a:lnTo>
                    <a:pt x="924" y="3376"/>
                  </a:lnTo>
                  <a:lnTo>
                    <a:pt x="1431" y="3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29775" y="3229775"/>
              <a:ext cx="38250" cy="81775"/>
            </a:xfrm>
            <a:custGeom>
              <a:avLst/>
              <a:gdLst/>
              <a:ahLst/>
              <a:cxnLst/>
              <a:rect l="l" t="t" r="r" b="b"/>
              <a:pathLst>
                <a:path w="1530" h="3271" extrusionOk="0">
                  <a:moveTo>
                    <a:pt x="614" y="1"/>
                  </a:moveTo>
                  <a:lnTo>
                    <a:pt x="1" y="99"/>
                  </a:lnTo>
                  <a:lnTo>
                    <a:pt x="916" y="3270"/>
                  </a:lnTo>
                  <a:lnTo>
                    <a:pt x="1529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60425" y="32195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91075" y="32118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7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519075" y="32015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3" y="1"/>
                  </a:moveTo>
                  <a:lnTo>
                    <a:pt x="0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549725" y="31940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3" y="1"/>
                  </a:moveTo>
                  <a:lnTo>
                    <a:pt x="0" y="99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81625" y="3275750"/>
              <a:ext cx="309000" cy="122625"/>
            </a:xfrm>
            <a:custGeom>
              <a:avLst/>
              <a:gdLst/>
              <a:ahLst/>
              <a:cxnLst/>
              <a:rect l="l" t="t" r="r" b="b"/>
              <a:pathLst>
                <a:path w="12360" h="4905" extrusionOk="0">
                  <a:moveTo>
                    <a:pt x="11950" y="1"/>
                  </a:moveTo>
                  <a:lnTo>
                    <a:pt x="1" y="3475"/>
                  </a:lnTo>
                  <a:lnTo>
                    <a:pt x="410" y="4905"/>
                  </a:lnTo>
                  <a:lnTo>
                    <a:pt x="12359" y="1325"/>
                  </a:lnTo>
                  <a:lnTo>
                    <a:pt x="11950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57500" y="3574500"/>
              <a:ext cx="86850" cy="38425"/>
            </a:xfrm>
            <a:custGeom>
              <a:avLst/>
              <a:gdLst/>
              <a:ahLst/>
              <a:cxnLst/>
              <a:rect l="l" t="t" r="r" b="b"/>
              <a:pathLst>
                <a:path w="3474" h="1537" extrusionOk="0">
                  <a:moveTo>
                    <a:pt x="3367" y="0"/>
                  </a:moveTo>
                  <a:lnTo>
                    <a:pt x="0" y="1022"/>
                  </a:lnTo>
                  <a:lnTo>
                    <a:pt x="204" y="1537"/>
                  </a:lnTo>
                  <a:lnTo>
                    <a:pt x="3474" y="613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49725" y="3546500"/>
              <a:ext cx="86875" cy="38250"/>
            </a:xfrm>
            <a:custGeom>
              <a:avLst/>
              <a:gdLst/>
              <a:ahLst/>
              <a:cxnLst/>
              <a:rect l="l" t="t" r="r" b="b"/>
              <a:pathLst>
                <a:path w="3475" h="1530" extrusionOk="0">
                  <a:moveTo>
                    <a:pt x="3270" y="1"/>
                  </a:moveTo>
                  <a:lnTo>
                    <a:pt x="0" y="1022"/>
                  </a:lnTo>
                  <a:lnTo>
                    <a:pt x="205" y="1529"/>
                  </a:lnTo>
                  <a:lnTo>
                    <a:pt x="3474" y="614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175" y="3518300"/>
              <a:ext cx="86850" cy="38450"/>
            </a:xfrm>
            <a:custGeom>
              <a:avLst/>
              <a:gdLst/>
              <a:ahLst/>
              <a:cxnLst/>
              <a:rect l="l" t="t" r="r" b="b"/>
              <a:pathLst>
                <a:path w="3474" h="1538" extrusionOk="0">
                  <a:moveTo>
                    <a:pt x="3269" y="1"/>
                  </a:moveTo>
                  <a:lnTo>
                    <a:pt x="0" y="1022"/>
                  </a:lnTo>
                  <a:lnTo>
                    <a:pt x="98" y="1537"/>
                  </a:lnTo>
                  <a:lnTo>
                    <a:pt x="3474" y="614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360725" y="3514550"/>
              <a:ext cx="84400" cy="75050"/>
            </a:xfrm>
            <a:custGeom>
              <a:avLst/>
              <a:gdLst/>
              <a:ahLst/>
              <a:cxnLst/>
              <a:rect l="l" t="t" r="r" b="b"/>
              <a:pathLst>
                <a:path w="3376" h="3002" extrusionOk="0">
                  <a:moveTo>
                    <a:pt x="1712" y="1"/>
                  </a:moveTo>
                  <a:cubicBezTo>
                    <a:pt x="1583" y="1"/>
                    <a:pt x="1454" y="18"/>
                    <a:pt x="1332" y="53"/>
                  </a:cubicBezTo>
                  <a:cubicBezTo>
                    <a:pt x="515" y="355"/>
                    <a:pt x="0" y="1172"/>
                    <a:pt x="311" y="1892"/>
                  </a:cubicBezTo>
                  <a:cubicBezTo>
                    <a:pt x="474" y="2546"/>
                    <a:pt x="1031" y="3002"/>
                    <a:pt x="1666" y="3002"/>
                  </a:cubicBezTo>
                  <a:cubicBezTo>
                    <a:pt x="1824" y="3002"/>
                    <a:pt x="1987" y="2974"/>
                    <a:pt x="2150" y="2913"/>
                  </a:cubicBezTo>
                  <a:cubicBezTo>
                    <a:pt x="2967" y="2709"/>
                    <a:pt x="3376" y="1892"/>
                    <a:pt x="3171" y="1074"/>
                  </a:cubicBezTo>
                  <a:cubicBezTo>
                    <a:pt x="3002" y="397"/>
                    <a:pt x="2339" y="1"/>
                    <a:pt x="171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50200" y="3847900"/>
              <a:ext cx="319200" cy="162150"/>
            </a:xfrm>
            <a:custGeom>
              <a:avLst/>
              <a:gdLst/>
              <a:ahLst/>
              <a:cxnLst/>
              <a:rect l="l" t="t" r="r" b="b"/>
              <a:pathLst>
                <a:path w="12768" h="6486" extrusionOk="0">
                  <a:moveTo>
                    <a:pt x="1" y="3572"/>
                  </a:moveTo>
                  <a:lnTo>
                    <a:pt x="1" y="3572"/>
                  </a:lnTo>
                  <a:cubicBezTo>
                    <a:pt x="9" y="3599"/>
                    <a:pt x="17" y="3625"/>
                    <a:pt x="26" y="3651"/>
                  </a:cubicBezTo>
                  <a:lnTo>
                    <a:pt x="26" y="3651"/>
                  </a:lnTo>
                  <a:lnTo>
                    <a:pt x="1" y="3572"/>
                  </a:lnTo>
                  <a:close/>
                  <a:moveTo>
                    <a:pt x="11950" y="0"/>
                  </a:moveTo>
                  <a:cubicBezTo>
                    <a:pt x="12155" y="711"/>
                    <a:pt x="11746" y="1431"/>
                    <a:pt x="11035" y="1635"/>
                  </a:cubicBezTo>
                  <a:lnTo>
                    <a:pt x="1636" y="4496"/>
                  </a:lnTo>
                  <a:cubicBezTo>
                    <a:pt x="1510" y="4531"/>
                    <a:pt x="1385" y="4548"/>
                    <a:pt x="1263" y="4548"/>
                  </a:cubicBezTo>
                  <a:cubicBezTo>
                    <a:pt x="710" y="4548"/>
                    <a:pt x="216" y="4200"/>
                    <a:pt x="26" y="3651"/>
                  </a:cubicBezTo>
                  <a:lnTo>
                    <a:pt x="26" y="3651"/>
                  </a:lnTo>
                  <a:lnTo>
                    <a:pt x="614" y="5517"/>
                  </a:lnTo>
                  <a:cubicBezTo>
                    <a:pt x="783" y="6105"/>
                    <a:pt x="1297" y="6485"/>
                    <a:pt x="1876" y="6485"/>
                  </a:cubicBezTo>
                  <a:cubicBezTo>
                    <a:pt x="1998" y="6485"/>
                    <a:pt x="2123" y="6468"/>
                    <a:pt x="2249" y="6433"/>
                  </a:cubicBezTo>
                  <a:lnTo>
                    <a:pt x="11648" y="3678"/>
                  </a:lnTo>
                  <a:cubicBezTo>
                    <a:pt x="12359" y="3474"/>
                    <a:pt x="12768" y="2755"/>
                    <a:pt x="12563" y="2044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3"/>
          <p:cNvGrpSpPr/>
          <p:nvPr/>
        </p:nvGrpSpPr>
        <p:grpSpPr>
          <a:xfrm>
            <a:off x="7950550" y="4029050"/>
            <a:ext cx="480225" cy="615300"/>
            <a:chOff x="912850" y="4743425"/>
            <a:chExt cx="480225" cy="615300"/>
          </a:xfrm>
        </p:grpSpPr>
        <p:sp>
          <p:nvSpPr>
            <p:cNvPr id="194" name="Google Shape;194;p3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"/>
          <p:cNvGrpSpPr/>
          <p:nvPr/>
        </p:nvGrpSpPr>
        <p:grpSpPr>
          <a:xfrm>
            <a:off x="6710472" y="173020"/>
            <a:ext cx="2270722" cy="1272963"/>
            <a:chOff x="5158247" y="5768045"/>
            <a:chExt cx="2270722" cy="1272963"/>
          </a:xfrm>
        </p:grpSpPr>
        <p:sp>
          <p:nvSpPr>
            <p:cNvPr id="215" name="Google Shape;215;p3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3"/>
          <p:cNvGrpSpPr/>
          <p:nvPr/>
        </p:nvGrpSpPr>
        <p:grpSpPr>
          <a:xfrm>
            <a:off x="7593350" y="539488"/>
            <a:ext cx="837425" cy="742113"/>
            <a:chOff x="6215925" y="6858088"/>
            <a:chExt cx="837425" cy="742113"/>
          </a:xfrm>
        </p:grpSpPr>
        <p:sp>
          <p:nvSpPr>
            <p:cNvPr id="222" name="Google Shape;222;p3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4" name="Google Shape;224;p3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225" name="Google Shape;225;p3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5" name="Google Shape;235;p3"/>
          <p:cNvGrpSpPr/>
          <p:nvPr/>
        </p:nvGrpSpPr>
        <p:grpSpPr>
          <a:xfrm>
            <a:off x="713333" y="539498"/>
            <a:ext cx="987293" cy="324364"/>
            <a:chOff x="5694208" y="9209048"/>
            <a:chExt cx="987293" cy="324364"/>
          </a:xfrm>
        </p:grpSpPr>
        <p:sp>
          <p:nvSpPr>
            <p:cNvPr id="236" name="Google Shape;236;p3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3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194" name="Google Shape;1194;p22"/>
          <p:cNvSpPr txBox="1">
            <a:spLocks noGrp="1"/>
          </p:cNvSpPr>
          <p:nvPr>
            <p:ph type="subTitle" idx="1"/>
          </p:nvPr>
        </p:nvSpPr>
        <p:spPr>
          <a:xfrm>
            <a:off x="4725401" y="1214775"/>
            <a:ext cx="270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5" name="Google Shape;1195;p22"/>
          <p:cNvSpPr txBox="1">
            <a:spLocks noGrp="1"/>
          </p:cNvSpPr>
          <p:nvPr>
            <p:ph type="subTitle" idx="2"/>
          </p:nvPr>
        </p:nvSpPr>
        <p:spPr>
          <a:xfrm>
            <a:off x="4725583" y="1583722"/>
            <a:ext cx="2705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6" name="Google Shape;1196;p22"/>
          <p:cNvSpPr txBox="1">
            <a:spLocks noGrp="1"/>
          </p:cNvSpPr>
          <p:nvPr>
            <p:ph type="subTitle" idx="3"/>
          </p:nvPr>
        </p:nvSpPr>
        <p:spPr>
          <a:xfrm>
            <a:off x="4725401" y="3397278"/>
            <a:ext cx="270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7" name="Google Shape;1197;p22"/>
          <p:cNvSpPr txBox="1">
            <a:spLocks noGrp="1"/>
          </p:cNvSpPr>
          <p:nvPr>
            <p:ph type="subTitle" idx="4"/>
          </p:nvPr>
        </p:nvSpPr>
        <p:spPr>
          <a:xfrm>
            <a:off x="4725583" y="3766225"/>
            <a:ext cx="270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2"/>
          <p:cNvSpPr txBox="1">
            <a:spLocks noGrp="1"/>
          </p:cNvSpPr>
          <p:nvPr>
            <p:ph type="subTitle" idx="5"/>
          </p:nvPr>
        </p:nvSpPr>
        <p:spPr>
          <a:xfrm>
            <a:off x="4725574" y="2306026"/>
            <a:ext cx="2706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22"/>
          <p:cNvSpPr txBox="1">
            <a:spLocks noGrp="1"/>
          </p:cNvSpPr>
          <p:nvPr>
            <p:ph type="subTitle" idx="6"/>
          </p:nvPr>
        </p:nvSpPr>
        <p:spPr>
          <a:xfrm>
            <a:off x="4725756" y="2674974"/>
            <a:ext cx="2705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0" name="Google Shape;1200;p22"/>
          <p:cNvSpPr/>
          <p:nvPr/>
        </p:nvSpPr>
        <p:spPr>
          <a:xfrm rot="10800000">
            <a:off x="2589475" y="4257675"/>
            <a:ext cx="6545012" cy="885830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22"/>
          <p:cNvSpPr/>
          <p:nvPr/>
        </p:nvSpPr>
        <p:spPr>
          <a:xfrm>
            <a:off x="165448" y="43403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22"/>
          <p:cNvSpPr/>
          <p:nvPr/>
        </p:nvSpPr>
        <p:spPr>
          <a:xfrm>
            <a:off x="295761" y="40546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22"/>
          <p:cNvSpPr/>
          <p:nvPr/>
        </p:nvSpPr>
        <p:spPr>
          <a:xfrm>
            <a:off x="454585" y="49890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2"/>
          <p:cNvSpPr/>
          <p:nvPr/>
        </p:nvSpPr>
        <p:spPr>
          <a:xfrm>
            <a:off x="694578" y="43894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22"/>
          <p:cNvSpPr/>
          <p:nvPr/>
        </p:nvSpPr>
        <p:spPr>
          <a:xfrm flipH="1">
            <a:off x="6695531" y="76929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22"/>
          <p:cNvSpPr/>
          <p:nvPr/>
        </p:nvSpPr>
        <p:spPr>
          <a:xfrm flipH="1">
            <a:off x="8343646" y="8399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22"/>
          <p:cNvSpPr/>
          <p:nvPr/>
        </p:nvSpPr>
        <p:spPr>
          <a:xfrm flipH="1">
            <a:off x="7100763" y="22996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22"/>
          <p:cNvSpPr/>
          <p:nvPr/>
        </p:nvSpPr>
        <p:spPr>
          <a:xfrm flipH="1">
            <a:off x="7257663" y="59872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22"/>
          <p:cNvSpPr/>
          <p:nvPr/>
        </p:nvSpPr>
        <p:spPr>
          <a:xfrm flipH="1">
            <a:off x="7356418" y="18267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22"/>
          <p:cNvSpPr/>
          <p:nvPr/>
        </p:nvSpPr>
        <p:spPr>
          <a:xfrm flipH="1">
            <a:off x="9006485" y="29211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22"/>
          <p:cNvSpPr/>
          <p:nvPr/>
        </p:nvSpPr>
        <p:spPr>
          <a:xfrm>
            <a:off x="2594" y="0"/>
            <a:ext cx="3533375" cy="478181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3_1"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14" name="Google Shape;1214;p23"/>
          <p:cNvSpPr txBox="1">
            <a:spLocks noGrp="1"/>
          </p:cNvSpPr>
          <p:nvPr>
            <p:ph type="subTitle" idx="1"/>
          </p:nvPr>
        </p:nvSpPr>
        <p:spPr>
          <a:xfrm>
            <a:off x="713227" y="2090259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23"/>
          <p:cNvSpPr txBox="1">
            <a:spLocks noGrp="1"/>
          </p:cNvSpPr>
          <p:nvPr>
            <p:ph type="subTitle" idx="2"/>
          </p:nvPr>
        </p:nvSpPr>
        <p:spPr>
          <a:xfrm>
            <a:off x="713677" y="2459206"/>
            <a:ext cx="23691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6" name="Google Shape;1216;p23"/>
          <p:cNvSpPr txBox="1">
            <a:spLocks noGrp="1"/>
          </p:cNvSpPr>
          <p:nvPr>
            <p:ph type="subTitle" idx="3"/>
          </p:nvPr>
        </p:nvSpPr>
        <p:spPr>
          <a:xfrm>
            <a:off x="3387002" y="3064528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3"/>
          <p:cNvSpPr txBox="1">
            <a:spLocks noGrp="1"/>
          </p:cNvSpPr>
          <p:nvPr>
            <p:ph type="subTitle" idx="4"/>
          </p:nvPr>
        </p:nvSpPr>
        <p:spPr>
          <a:xfrm>
            <a:off x="3387302" y="3433475"/>
            <a:ext cx="2369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3"/>
          <p:cNvSpPr txBox="1">
            <a:spLocks noGrp="1"/>
          </p:cNvSpPr>
          <p:nvPr>
            <p:ph type="subTitle" idx="5"/>
          </p:nvPr>
        </p:nvSpPr>
        <p:spPr>
          <a:xfrm>
            <a:off x="6060773" y="2153360"/>
            <a:ext cx="2370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9" name="Google Shape;1219;p23"/>
          <p:cNvSpPr txBox="1">
            <a:spLocks noGrp="1"/>
          </p:cNvSpPr>
          <p:nvPr>
            <p:ph type="subTitle" idx="6"/>
          </p:nvPr>
        </p:nvSpPr>
        <p:spPr>
          <a:xfrm>
            <a:off x="6061073" y="2522307"/>
            <a:ext cx="2369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3"/>
          <p:cNvSpPr/>
          <p:nvPr/>
        </p:nvSpPr>
        <p:spPr>
          <a:xfrm rot="10800000">
            <a:off x="2589475" y="4257675"/>
            <a:ext cx="6545012" cy="885830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23"/>
          <p:cNvSpPr/>
          <p:nvPr/>
        </p:nvSpPr>
        <p:spPr>
          <a:xfrm>
            <a:off x="165448" y="43403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23"/>
          <p:cNvSpPr/>
          <p:nvPr/>
        </p:nvSpPr>
        <p:spPr>
          <a:xfrm>
            <a:off x="295761" y="40546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3"/>
          <p:cNvSpPr/>
          <p:nvPr/>
        </p:nvSpPr>
        <p:spPr>
          <a:xfrm>
            <a:off x="454585" y="49890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23"/>
          <p:cNvSpPr/>
          <p:nvPr/>
        </p:nvSpPr>
        <p:spPr>
          <a:xfrm>
            <a:off x="694578" y="43894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23"/>
          <p:cNvSpPr/>
          <p:nvPr/>
        </p:nvSpPr>
        <p:spPr>
          <a:xfrm flipH="1">
            <a:off x="6695531" y="76929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3"/>
          <p:cNvSpPr/>
          <p:nvPr/>
        </p:nvSpPr>
        <p:spPr>
          <a:xfrm flipH="1">
            <a:off x="8343646" y="8399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23"/>
          <p:cNvSpPr/>
          <p:nvPr/>
        </p:nvSpPr>
        <p:spPr>
          <a:xfrm flipH="1">
            <a:off x="7100763" y="22996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23"/>
          <p:cNvSpPr/>
          <p:nvPr/>
        </p:nvSpPr>
        <p:spPr>
          <a:xfrm flipH="1">
            <a:off x="7257663" y="59872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p23"/>
          <p:cNvSpPr/>
          <p:nvPr/>
        </p:nvSpPr>
        <p:spPr>
          <a:xfrm flipH="1">
            <a:off x="7356418" y="18267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0" name="Google Shape;1230;p23"/>
          <p:cNvSpPr/>
          <p:nvPr/>
        </p:nvSpPr>
        <p:spPr>
          <a:xfrm flipH="1">
            <a:off x="9006485" y="29211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23"/>
          <p:cNvSpPr/>
          <p:nvPr/>
        </p:nvSpPr>
        <p:spPr>
          <a:xfrm>
            <a:off x="2594" y="0"/>
            <a:ext cx="3533375" cy="478181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4" name="Google Shape;1234;p24"/>
          <p:cNvSpPr txBox="1">
            <a:spLocks noGrp="1"/>
          </p:cNvSpPr>
          <p:nvPr>
            <p:ph type="subTitle" idx="1"/>
          </p:nvPr>
        </p:nvSpPr>
        <p:spPr>
          <a:xfrm>
            <a:off x="1658373" y="1112566"/>
            <a:ext cx="31365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5" name="Google Shape;1235;p24"/>
          <p:cNvSpPr txBox="1">
            <a:spLocks noGrp="1"/>
          </p:cNvSpPr>
          <p:nvPr>
            <p:ph type="subTitle" idx="2"/>
          </p:nvPr>
        </p:nvSpPr>
        <p:spPr>
          <a:xfrm>
            <a:off x="1658373" y="1457400"/>
            <a:ext cx="31362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4"/>
          <p:cNvSpPr txBox="1">
            <a:spLocks noGrp="1"/>
          </p:cNvSpPr>
          <p:nvPr>
            <p:ph type="subTitle" idx="3"/>
          </p:nvPr>
        </p:nvSpPr>
        <p:spPr>
          <a:xfrm>
            <a:off x="1658373" y="2310366"/>
            <a:ext cx="31365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7" name="Google Shape;1237;p24"/>
          <p:cNvSpPr txBox="1">
            <a:spLocks noGrp="1"/>
          </p:cNvSpPr>
          <p:nvPr>
            <p:ph type="subTitle" idx="4"/>
          </p:nvPr>
        </p:nvSpPr>
        <p:spPr>
          <a:xfrm>
            <a:off x="1658373" y="2655200"/>
            <a:ext cx="31362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24"/>
          <p:cNvSpPr txBox="1">
            <a:spLocks noGrp="1"/>
          </p:cNvSpPr>
          <p:nvPr>
            <p:ph type="subTitle" idx="5"/>
          </p:nvPr>
        </p:nvSpPr>
        <p:spPr>
          <a:xfrm>
            <a:off x="1658373" y="3504705"/>
            <a:ext cx="31365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9" name="Google Shape;1239;p24"/>
          <p:cNvSpPr txBox="1">
            <a:spLocks noGrp="1"/>
          </p:cNvSpPr>
          <p:nvPr>
            <p:ph type="subTitle" idx="6"/>
          </p:nvPr>
        </p:nvSpPr>
        <p:spPr>
          <a:xfrm>
            <a:off x="1658373" y="3849539"/>
            <a:ext cx="3136200" cy="52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0" name="Google Shape;1240;p24"/>
          <p:cNvSpPr/>
          <p:nvPr/>
        </p:nvSpPr>
        <p:spPr>
          <a:xfrm rot="10800000">
            <a:off x="2589475" y="4257675"/>
            <a:ext cx="6545012" cy="885830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24"/>
          <p:cNvSpPr/>
          <p:nvPr/>
        </p:nvSpPr>
        <p:spPr>
          <a:xfrm>
            <a:off x="165448" y="43403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24"/>
          <p:cNvSpPr/>
          <p:nvPr/>
        </p:nvSpPr>
        <p:spPr>
          <a:xfrm>
            <a:off x="295761" y="40546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24"/>
          <p:cNvSpPr/>
          <p:nvPr/>
        </p:nvSpPr>
        <p:spPr>
          <a:xfrm>
            <a:off x="454585" y="49890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4"/>
          <p:cNvSpPr/>
          <p:nvPr/>
        </p:nvSpPr>
        <p:spPr>
          <a:xfrm>
            <a:off x="694578" y="43894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4"/>
          <p:cNvSpPr/>
          <p:nvPr/>
        </p:nvSpPr>
        <p:spPr>
          <a:xfrm flipH="1">
            <a:off x="6695531" y="76929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4"/>
          <p:cNvSpPr/>
          <p:nvPr/>
        </p:nvSpPr>
        <p:spPr>
          <a:xfrm flipH="1">
            <a:off x="8343646" y="8399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4"/>
          <p:cNvSpPr/>
          <p:nvPr/>
        </p:nvSpPr>
        <p:spPr>
          <a:xfrm flipH="1">
            <a:off x="7100763" y="22996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4"/>
          <p:cNvSpPr/>
          <p:nvPr/>
        </p:nvSpPr>
        <p:spPr>
          <a:xfrm flipH="1">
            <a:off x="7257663" y="59872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4"/>
          <p:cNvSpPr/>
          <p:nvPr/>
        </p:nvSpPr>
        <p:spPr>
          <a:xfrm flipH="1">
            <a:off x="7356418" y="18267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4"/>
          <p:cNvSpPr/>
          <p:nvPr/>
        </p:nvSpPr>
        <p:spPr>
          <a:xfrm flipH="1">
            <a:off x="9006485" y="29211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4"/>
          <p:cNvSpPr/>
          <p:nvPr/>
        </p:nvSpPr>
        <p:spPr>
          <a:xfrm>
            <a:off x="2594" y="0"/>
            <a:ext cx="3533375" cy="478181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_1_1_1_3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6"/>
          <p:cNvSpPr/>
          <p:nvPr/>
        </p:nvSpPr>
        <p:spPr>
          <a:xfrm>
            <a:off x="6531425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268" name="Google Shape;1268;p26"/>
          <p:cNvGrpSpPr/>
          <p:nvPr/>
        </p:nvGrpSpPr>
        <p:grpSpPr>
          <a:xfrm>
            <a:off x="215138" y="4345425"/>
            <a:ext cx="996175" cy="685800"/>
            <a:chOff x="1379925" y="685000"/>
            <a:chExt cx="996175" cy="685800"/>
          </a:xfrm>
        </p:grpSpPr>
        <p:sp>
          <p:nvSpPr>
            <p:cNvPr id="1269" name="Google Shape;1269;p26"/>
            <p:cNvSpPr/>
            <p:nvPr/>
          </p:nvSpPr>
          <p:spPr>
            <a:xfrm>
              <a:off x="1379925" y="685000"/>
              <a:ext cx="996175" cy="685800"/>
            </a:xfrm>
            <a:custGeom>
              <a:avLst/>
              <a:gdLst/>
              <a:ahLst/>
              <a:cxnLst/>
              <a:rect l="l" t="t" r="r" b="b"/>
              <a:pathLst>
                <a:path w="39847" h="27432" extrusionOk="0">
                  <a:moveTo>
                    <a:pt x="7049" y="1"/>
                  </a:moveTo>
                  <a:cubicBezTo>
                    <a:pt x="6004" y="1"/>
                    <a:pt x="5047" y="612"/>
                    <a:pt x="4594" y="1668"/>
                  </a:cubicBezTo>
                  <a:lnTo>
                    <a:pt x="614" y="11370"/>
                  </a:lnTo>
                  <a:cubicBezTo>
                    <a:pt x="1" y="12800"/>
                    <a:pt x="712" y="14435"/>
                    <a:pt x="2044" y="14950"/>
                  </a:cubicBezTo>
                  <a:lnTo>
                    <a:pt x="31673" y="27210"/>
                  </a:lnTo>
                  <a:cubicBezTo>
                    <a:pt x="32026" y="27361"/>
                    <a:pt x="32384" y="27431"/>
                    <a:pt x="32734" y="27431"/>
                  </a:cubicBezTo>
                  <a:cubicBezTo>
                    <a:pt x="33802" y="27431"/>
                    <a:pt x="34783" y="26777"/>
                    <a:pt x="35245" y="25779"/>
                  </a:cubicBezTo>
                  <a:lnTo>
                    <a:pt x="39233" y="15971"/>
                  </a:lnTo>
                  <a:cubicBezTo>
                    <a:pt x="39846" y="14639"/>
                    <a:pt x="39127" y="13004"/>
                    <a:pt x="37803" y="12391"/>
                  </a:cubicBezTo>
                  <a:lnTo>
                    <a:pt x="8174" y="238"/>
                  </a:lnTo>
                  <a:cubicBezTo>
                    <a:pt x="7800" y="77"/>
                    <a:pt x="7419" y="1"/>
                    <a:pt x="7049" y="1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6"/>
            <p:cNvSpPr/>
            <p:nvPr/>
          </p:nvSpPr>
          <p:spPr>
            <a:xfrm>
              <a:off x="1530525" y="760450"/>
              <a:ext cx="132850" cy="129725"/>
            </a:xfrm>
            <a:custGeom>
              <a:avLst/>
              <a:gdLst/>
              <a:ahLst/>
              <a:cxnLst/>
              <a:rect l="l" t="t" r="r" b="b"/>
              <a:pathLst>
                <a:path w="5314" h="5189" extrusionOk="0">
                  <a:moveTo>
                    <a:pt x="2604" y="0"/>
                  </a:moveTo>
                  <a:cubicBezTo>
                    <a:pt x="2144" y="0"/>
                    <a:pt x="1672" y="125"/>
                    <a:pt x="1227" y="383"/>
                  </a:cubicBezTo>
                  <a:cubicBezTo>
                    <a:pt x="1227" y="383"/>
                    <a:pt x="1129" y="383"/>
                    <a:pt x="1129" y="489"/>
                  </a:cubicBezTo>
                  <a:lnTo>
                    <a:pt x="924" y="489"/>
                  </a:lnTo>
                  <a:lnTo>
                    <a:pt x="924" y="587"/>
                  </a:lnTo>
                  <a:lnTo>
                    <a:pt x="818" y="587"/>
                  </a:lnTo>
                  <a:lnTo>
                    <a:pt x="818" y="693"/>
                  </a:lnTo>
                  <a:cubicBezTo>
                    <a:pt x="614" y="791"/>
                    <a:pt x="516" y="996"/>
                    <a:pt x="409" y="1200"/>
                  </a:cubicBezTo>
                  <a:lnTo>
                    <a:pt x="311" y="1200"/>
                  </a:lnTo>
                  <a:lnTo>
                    <a:pt x="311" y="1404"/>
                  </a:lnTo>
                  <a:lnTo>
                    <a:pt x="205" y="1404"/>
                  </a:lnTo>
                  <a:lnTo>
                    <a:pt x="205" y="1609"/>
                  </a:lnTo>
                  <a:lnTo>
                    <a:pt x="107" y="1609"/>
                  </a:lnTo>
                  <a:lnTo>
                    <a:pt x="107" y="1813"/>
                  </a:lnTo>
                  <a:lnTo>
                    <a:pt x="1" y="1919"/>
                  </a:lnTo>
                  <a:lnTo>
                    <a:pt x="1" y="2124"/>
                  </a:lnTo>
                  <a:lnTo>
                    <a:pt x="1" y="2328"/>
                  </a:lnTo>
                  <a:lnTo>
                    <a:pt x="1" y="2630"/>
                  </a:lnTo>
                  <a:lnTo>
                    <a:pt x="1" y="2835"/>
                  </a:lnTo>
                  <a:lnTo>
                    <a:pt x="1" y="2941"/>
                  </a:lnTo>
                  <a:lnTo>
                    <a:pt x="1" y="3039"/>
                  </a:lnTo>
                  <a:lnTo>
                    <a:pt x="1" y="3145"/>
                  </a:lnTo>
                  <a:cubicBezTo>
                    <a:pt x="1" y="3243"/>
                    <a:pt x="1" y="3243"/>
                    <a:pt x="107" y="3350"/>
                  </a:cubicBezTo>
                  <a:lnTo>
                    <a:pt x="107" y="3554"/>
                  </a:lnTo>
                  <a:lnTo>
                    <a:pt x="205" y="3652"/>
                  </a:lnTo>
                  <a:lnTo>
                    <a:pt x="205" y="3758"/>
                  </a:lnTo>
                  <a:cubicBezTo>
                    <a:pt x="311" y="3758"/>
                    <a:pt x="311" y="3856"/>
                    <a:pt x="311" y="3856"/>
                  </a:cubicBezTo>
                  <a:cubicBezTo>
                    <a:pt x="311" y="3963"/>
                    <a:pt x="409" y="3963"/>
                    <a:pt x="409" y="4061"/>
                  </a:cubicBezTo>
                  <a:cubicBezTo>
                    <a:pt x="614" y="4469"/>
                    <a:pt x="1022" y="4674"/>
                    <a:pt x="1333" y="4878"/>
                  </a:cubicBezTo>
                  <a:cubicBezTo>
                    <a:pt x="1431" y="4984"/>
                    <a:pt x="1537" y="4984"/>
                    <a:pt x="1635" y="4984"/>
                  </a:cubicBezTo>
                  <a:cubicBezTo>
                    <a:pt x="1635" y="5082"/>
                    <a:pt x="1742" y="5082"/>
                    <a:pt x="1840" y="5082"/>
                  </a:cubicBezTo>
                  <a:cubicBezTo>
                    <a:pt x="1946" y="5082"/>
                    <a:pt x="1946" y="5082"/>
                    <a:pt x="2044" y="5189"/>
                  </a:cubicBezTo>
                  <a:lnTo>
                    <a:pt x="2559" y="5189"/>
                  </a:lnTo>
                  <a:cubicBezTo>
                    <a:pt x="2968" y="5189"/>
                    <a:pt x="3376" y="5082"/>
                    <a:pt x="3679" y="4878"/>
                  </a:cubicBezTo>
                  <a:lnTo>
                    <a:pt x="3883" y="4878"/>
                  </a:lnTo>
                  <a:lnTo>
                    <a:pt x="3883" y="4780"/>
                  </a:lnTo>
                  <a:lnTo>
                    <a:pt x="3989" y="4780"/>
                  </a:lnTo>
                  <a:cubicBezTo>
                    <a:pt x="4087" y="4674"/>
                    <a:pt x="4087" y="4674"/>
                    <a:pt x="4194" y="4674"/>
                  </a:cubicBezTo>
                  <a:lnTo>
                    <a:pt x="4194" y="4576"/>
                  </a:lnTo>
                  <a:lnTo>
                    <a:pt x="4292" y="4576"/>
                  </a:lnTo>
                  <a:cubicBezTo>
                    <a:pt x="4292" y="4469"/>
                    <a:pt x="4398" y="4469"/>
                    <a:pt x="4398" y="4469"/>
                  </a:cubicBezTo>
                  <a:cubicBezTo>
                    <a:pt x="4398" y="4371"/>
                    <a:pt x="4398" y="4371"/>
                    <a:pt x="4496" y="4371"/>
                  </a:cubicBezTo>
                  <a:cubicBezTo>
                    <a:pt x="4496" y="4371"/>
                    <a:pt x="4496" y="4265"/>
                    <a:pt x="4602" y="4265"/>
                  </a:cubicBezTo>
                  <a:lnTo>
                    <a:pt x="4602" y="4167"/>
                  </a:lnTo>
                  <a:cubicBezTo>
                    <a:pt x="4700" y="4167"/>
                    <a:pt x="4700" y="4061"/>
                    <a:pt x="4700" y="4061"/>
                  </a:cubicBezTo>
                  <a:cubicBezTo>
                    <a:pt x="4700" y="3963"/>
                    <a:pt x="4807" y="3963"/>
                    <a:pt x="4807" y="3963"/>
                  </a:cubicBezTo>
                  <a:lnTo>
                    <a:pt x="4807" y="3856"/>
                  </a:lnTo>
                  <a:lnTo>
                    <a:pt x="4905" y="3758"/>
                  </a:lnTo>
                  <a:lnTo>
                    <a:pt x="4905" y="3652"/>
                  </a:lnTo>
                  <a:lnTo>
                    <a:pt x="5011" y="3554"/>
                  </a:lnTo>
                  <a:lnTo>
                    <a:pt x="5011" y="3448"/>
                  </a:lnTo>
                  <a:cubicBezTo>
                    <a:pt x="5313" y="2737"/>
                    <a:pt x="5215" y="1813"/>
                    <a:pt x="4700" y="1102"/>
                  </a:cubicBezTo>
                  <a:cubicBezTo>
                    <a:pt x="4180" y="384"/>
                    <a:pt x="3410" y="0"/>
                    <a:pt x="260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6"/>
            <p:cNvSpPr/>
            <p:nvPr/>
          </p:nvSpPr>
          <p:spPr>
            <a:xfrm>
              <a:off x="1515200" y="747700"/>
              <a:ext cx="145725" cy="130475"/>
            </a:xfrm>
            <a:custGeom>
              <a:avLst/>
              <a:gdLst/>
              <a:ahLst/>
              <a:cxnLst/>
              <a:rect l="l" t="t" r="r" b="b"/>
              <a:pathLst>
                <a:path w="5829" h="5219" extrusionOk="0">
                  <a:moveTo>
                    <a:pt x="2916" y="0"/>
                  </a:moveTo>
                  <a:cubicBezTo>
                    <a:pt x="1884" y="0"/>
                    <a:pt x="901" y="598"/>
                    <a:pt x="516" y="1612"/>
                  </a:cubicBezTo>
                  <a:cubicBezTo>
                    <a:pt x="1" y="2936"/>
                    <a:pt x="614" y="4473"/>
                    <a:pt x="1946" y="4979"/>
                  </a:cubicBezTo>
                  <a:cubicBezTo>
                    <a:pt x="2296" y="5142"/>
                    <a:pt x="2662" y="5218"/>
                    <a:pt x="3019" y="5218"/>
                  </a:cubicBezTo>
                  <a:cubicBezTo>
                    <a:pt x="4011" y="5218"/>
                    <a:pt x="4941" y="4629"/>
                    <a:pt x="5313" y="3655"/>
                  </a:cubicBezTo>
                  <a:cubicBezTo>
                    <a:pt x="5828" y="2323"/>
                    <a:pt x="5215" y="795"/>
                    <a:pt x="3883" y="182"/>
                  </a:cubicBezTo>
                  <a:cubicBezTo>
                    <a:pt x="3567" y="59"/>
                    <a:pt x="3239" y="0"/>
                    <a:pt x="2916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6"/>
            <p:cNvSpPr/>
            <p:nvPr/>
          </p:nvSpPr>
          <p:spPr>
            <a:xfrm>
              <a:off x="1522975" y="798200"/>
              <a:ext cx="130175" cy="79975"/>
            </a:xfrm>
            <a:custGeom>
              <a:avLst/>
              <a:gdLst/>
              <a:ahLst/>
              <a:cxnLst/>
              <a:rect l="l" t="t" r="r" b="b"/>
              <a:pathLst>
                <a:path w="5207" h="3199" extrusionOk="0">
                  <a:moveTo>
                    <a:pt x="5109" y="1"/>
                  </a:moveTo>
                  <a:cubicBezTo>
                    <a:pt x="5109" y="303"/>
                    <a:pt x="5109" y="712"/>
                    <a:pt x="4904" y="1022"/>
                  </a:cubicBezTo>
                  <a:cubicBezTo>
                    <a:pt x="4511" y="2033"/>
                    <a:pt x="3527" y="2630"/>
                    <a:pt x="2491" y="2630"/>
                  </a:cubicBezTo>
                  <a:cubicBezTo>
                    <a:pt x="2170" y="2630"/>
                    <a:pt x="1844" y="2573"/>
                    <a:pt x="1529" y="2453"/>
                  </a:cubicBezTo>
                  <a:cubicBezTo>
                    <a:pt x="711" y="2044"/>
                    <a:pt x="205" y="1325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1"/>
                    <a:pt x="1635" y="2959"/>
                  </a:cubicBezTo>
                  <a:cubicBezTo>
                    <a:pt x="1985" y="3122"/>
                    <a:pt x="2351" y="3198"/>
                    <a:pt x="2708" y="3198"/>
                  </a:cubicBezTo>
                  <a:cubicBezTo>
                    <a:pt x="3700" y="3198"/>
                    <a:pt x="4630" y="2609"/>
                    <a:pt x="5002" y="1635"/>
                  </a:cubicBezTo>
                  <a:cubicBezTo>
                    <a:pt x="5207" y="1022"/>
                    <a:pt x="5207" y="507"/>
                    <a:pt x="5109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6"/>
            <p:cNvSpPr/>
            <p:nvPr/>
          </p:nvSpPr>
          <p:spPr>
            <a:xfrm>
              <a:off x="1525425" y="788000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7" y="0"/>
                  </a:moveTo>
                  <a:lnTo>
                    <a:pt x="107" y="98"/>
                  </a:lnTo>
                  <a:cubicBezTo>
                    <a:pt x="0" y="98"/>
                    <a:pt x="0" y="204"/>
                    <a:pt x="0" y="302"/>
                  </a:cubicBezTo>
                  <a:lnTo>
                    <a:pt x="4700" y="2346"/>
                  </a:lnTo>
                  <a:cubicBezTo>
                    <a:pt x="4806" y="2248"/>
                    <a:pt x="4806" y="2141"/>
                    <a:pt x="4904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6"/>
            <p:cNvSpPr/>
            <p:nvPr/>
          </p:nvSpPr>
          <p:spPr>
            <a:xfrm>
              <a:off x="1525425" y="782875"/>
              <a:ext cx="125275" cy="58675"/>
            </a:xfrm>
            <a:custGeom>
              <a:avLst/>
              <a:gdLst/>
              <a:ahLst/>
              <a:cxnLst/>
              <a:rect l="l" t="t" r="r" b="b"/>
              <a:pathLst>
                <a:path w="5011" h="2347" extrusionOk="0">
                  <a:moveTo>
                    <a:pt x="205" y="1"/>
                  </a:moveTo>
                  <a:cubicBezTo>
                    <a:pt x="107" y="99"/>
                    <a:pt x="107" y="99"/>
                    <a:pt x="107" y="205"/>
                  </a:cubicBezTo>
                  <a:cubicBezTo>
                    <a:pt x="107" y="205"/>
                    <a:pt x="107" y="303"/>
                    <a:pt x="0" y="303"/>
                  </a:cubicBezTo>
                  <a:lnTo>
                    <a:pt x="4806" y="2346"/>
                  </a:lnTo>
                  <a:cubicBezTo>
                    <a:pt x="4904" y="2346"/>
                    <a:pt x="4904" y="2248"/>
                    <a:pt x="4904" y="2248"/>
                  </a:cubicBezTo>
                  <a:cubicBezTo>
                    <a:pt x="4904" y="2142"/>
                    <a:pt x="4904" y="2142"/>
                    <a:pt x="5011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6"/>
            <p:cNvSpPr/>
            <p:nvPr/>
          </p:nvSpPr>
          <p:spPr>
            <a:xfrm>
              <a:off x="1691550" y="826850"/>
              <a:ext cx="132850" cy="129750"/>
            </a:xfrm>
            <a:custGeom>
              <a:avLst/>
              <a:gdLst/>
              <a:ahLst/>
              <a:cxnLst/>
              <a:rect l="l" t="t" r="r" b="b"/>
              <a:pathLst>
                <a:path w="5314" h="5190" extrusionOk="0">
                  <a:moveTo>
                    <a:pt x="2628" y="0"/>
                  </a:moveTo>
                  <a:cubicBezTo>
                    <a:pt x="2156" y="0"/>
                    <a:pt x="1671" y="125"/>
                    <a:pt x="1226" y="383"/>
                  </a:cubicBezTo>
                  <a:cubicBezTo>
                    <a:pt x="1226" y="383"/>
                    <a:pt x="1120" y="383"/>
                    <a:pt x="1120" y="489"/>
                  </a:cubicBezTo>
                  <a:lnTo>
                    <a:pt x="1022" y="489"/>
                  </a:lnTo>
                  <a:lnTo>
                    <a:pt x="1022" y="587"/>
                  </a:lnTo>
                  <a:cubicBezTo>
                    <a:pt x="916" y="587"/>
                    <a:pt x="916" y="587"/>
                    <a:pt x="916" y="694"/>
                  </a:cubicBezTo>
                  <a:lnTo>
                    <a:pt x="818" y="694"/>
                  </a:lnTo>
                  <a:cubicBezTo>
                    <a:pt x="711" y="792"/>
                    <a:pt x="507" y="996"/>
                    <a:pt x="409" y="1200"/>
                  </a:cubicBezTo>
                  <a:cubicBezTo>
                    <a:pt x="303" y="1307"/>
                    <a:pt x="303" y="1307"/>
                    <a:pt x="303" y="1405"/>
                  </a:cubicBezTo>
                  <a:cubicBezTo>
                    <a:pt x="205" y="1511"/>
                    <a:pt x="205" y="1511"/>
                    <a:pt x="205" y="1609"/>
                  </a:cubicBezTo>
                  <a:lnTo>
                    <a:pt x="205" y="1715"/>
                  </a:lnTo>
                  <a:cubicBezTo>
                    <a:pt x="98" y="1715"/>
                    <a:pt x="98" y="1813"/>
                    <a:pt x="98" y="1920"/>
                  </a:cubicBezTo>
                  <a:cubicBezTo>
                    <a:pt x="98" y="1920"/>
                    <a:pt x="98" y="2018"/>
                    <a:pt x="0" y="2124"/>
                  </a:cubicBezTo>
                  <a:lnTo>
                    <a:pt x="0" y="2328"/>
                  </a:lnTo>
                  <a:lnTo>
                    <a:pt x="0" y="2426"/>
                  </a:lnTo>
                  <a:lnTo>
                    <a:pt x="0" y="2631"/>
                  </a:lnTo>
                  <a:lnTo>
                    <a:pt x="0" y="2835"/>
                  </a:lnTo>
                  <a:lnTo>
                    <a:pt x="0" y="2941"/>
                  </a:lnTo>
                  <a:lnTo>
                    <a:pt x="0" y="3039"/>
                  </a:lnTo>
                  <a:lnTo>
                    <a:pt x="0" y="3146"/>
                  </a:lnTo>
                  <a:cubicBezTo>
                    <a:pt x="98" y="3244"/>
                    <a:pt x="98" y="3244"/>
                    <a:pt x="98" y="3350"/>
                  </a:cubicBezTo>
                  <a:cubicBezTo>
                    <a:pt x="98" y="3448"/>
                    <a:pt x="98" y="3554"/>
                    <a:pt x="205" y="3554"/>
                  </a:cubicBezTo>
                  <a:lnTo>
                    <a:pt x="205" y="3652"/>
                  </a:lnTo>
                  <a:cubicBezTo>
                    <a:pt x="205" y="3652"/>
                    <a:pt x="205" y="3759"/>
                    <a:pt x="303" y="3759"/>
                  </a:cubicBezTo>
                  <a:lnTo>
                    <a:pt x="303" y="3857"/>
                  </a:lnTo>
                  <a:cubicBezTo>
                    <a:pt x="303" y="3963"/>
                    <a:pt x="409" y="3963"/>
                    <a:pt x="409" y="4061"/>
                  </a:cubicBezTo>
                  <a:cubicBezTo>
                    <a:pt x="711" y="4470"/>
                    <a:pt x="1022" y="4780"/>
                    <a:pt x="1431" y="4878"/>
                  </a:cubicBezTo>
                  <a:cubicBezTo>
                    <a:pt x="1431" y="4985"/>
                    <a:pt x="1529" y="4985"/>
                    <a:pt x="1635" y="4985"/>
                  </a:cubicBezTo>
                  <a:cubicBezTo>
                    <a:pt x="1733" y="5083"/>
                    <a:pt x="1733" y="5083"/>
                    <a:pt x="1839" y="5083"/>
                  </a:cubicBezTo>
                  <a:cubicBezTo>
                    <a:pt x="1937" y="5083"/>
                    <a:pt x="2044" y="5189"/>
                    <a:pt x="2142" y="5189"/>
                  </a:cubicBezTo>
                  <a:lnTo>
                    <a:pt x="2550" y="5189"/>
                  </a:lnTo>
                  <a:cubicBezTo>
                    <a:pt x="2959" y="5189"/>
                    <a:pt x="3368" y="5083"/>
                    <a:pt x="3776" y="4985"/>
                  </a:cubicBezTo>
                  <a:lnTo>
                    <a:pt x="3776" y="4878"/>
                  </a:lnTo>
                  <a:lnTo>
                    <a:pt x="3883" y="4878"/>
                  </a:lnTo>
                  <a:cubicBezTo>
                    <a:pt x="3883" y="4878"/>
                    <a:pt x="3981" y="4878"/>
                    <a:pt x="3981" y="4780"/>
                  </a:cubicBezTo>
                  <a:lnTo>
                    <a:pt x="4087" y="4780"/>
                  </a:lnTo>
                  <a:lnTo>
                    <a:pt x="4185" y="4674"/>
                  </a:lnTo>
                  <a:lnTo>
                    <a:pt x="4291" y="4576"/>
                  </a:lnTo>
                  <a:cubicBezTo>
                    <a:pt x="4389" y="4576"/>
                    <a:pt x="4389" y="4470"/>
                    <a:pt x="4389" y="4470"/>
                  </a:cubicBezTo>
                  <a:cubicBezTo>
                    <a:pt x="4496" y="4470"/>
                    <a:pt x="4496" y="4372"/>
                    <a:pt x="4496" y="4372"/>
                  </a:cubicBezTo>
                  <a:lnTo>
                    <a:pt x="4594" y="4265"/>
                  </a:lnTo>
                  <a:lnTo>
                    <a:pt x="4594" y="4167"/>
                  </a:lnTo>
                  <a:cubicBezTo>
                    <a:pt x="4700" y="4167"/>
                    <a:pt x="4700" y="4061"/>
                    <a:pt x="4798" y="4061"/>
                  </a:cubicBezTo>
                  <a:lnTo>
                    <a:pt x="4798" y="3963"/>
                  </a:lnTo>
                  <a:lnTo>
                    <a:pt x="4904" y="3857"/>
                  </a:lnTo>
                  <a:lnTo>
                    <a:pt x="4904" y="3759"/>
                  </a:lnTo>
                  <a:lnTo>
                    <a:pt x="5002" y="3652"/>
                  </a:lnTo>
                  <a:lnTo>
                    <a:pt x="5002" y="3554"/>
                  </a:lnTo>
                  <a:cubicBezTo>
                    <a:pt x="5313" y="2737"/>
                    <a:pt x="5207" y="1920"/>
                    <a:pt x="4700" y="1102"/>
                  </a:cubicBezTo>
                  <a:cubicBezTo>
                    <a:pt x="4242" y="384"/>
                    <a:pt x="3455" y="0"/>
                    <a:pt x="262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6"/>
            <p:cNvSpPr/>
            <p:nvPr/>
          </p:nvSpPr>
          <p:spPr>
            <a:xfrm>
              <a:off x="1676225" y="814100"/>
              <a:ext cx="148175" cy="130475"/>
            </a:xfrm>
            <a:custGeom>
              <a:avLst/>
              <a:gdLst/>
              <a:ahLst/>
              <a:cxnLst/>
              <a:rect l="l" t="t" r="r" b="b"/>
              <a:pathLst>
                <a:path w="5927" h="5219" extrusionOk="0">
                  <a:moveTo>
                    <a:pt x="3012" y="1"/>
                  </a:moveTo>
                  <a:cubicBezTo>
                    <a:pt x="1976" y="1"/>
                    <a:pt x="974" y="598"/>
                    <a:pt x="507" y="1612"/>
                  </a:cubicBezTo>
                  <a:cubicBezTo>
                    <a:pt x="0" y="2936"/>
                    <a:pt x="613" y="4473"/>
                    <a:pt x="1937" y="4980"/>
                  </a:cubicBezTo>
                  <a:cubicBezTo>
                    <a:pt x="2290" y="5142"/>
                    <a:pt x="2657" y="5218"/>
                    <a:pt x="3014" y="5218"/>
                  </a:cubicBezTo>
                  <a:cubicBezTo>
                    <a:pt x="4008" y="5218"/>
                    <a:pt x="4934" y="4629"/>
                    <a:pt x="5313" y="3656"/>
                  </a:cubicBezTo>
                  <a:cubicBezTo>
                    <a:pt x="5926" y="2323"/>
                    <a:pt x="5313" y="795"/>
                    <a:pt x="3981" y="182"/>
                  </a:cubicBezTo>
                  <a:cubicBezTo>
                    <a:pt x="3665" y="59"/>
                    <a:pt x="3337" y="1"/>
                    <a:pt x="3012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1683775" y="864625"/>
              <a:ext cx="132850" cy="79950"/>
            </a:xfrm>
            <a:custGeom>
              <a:avLst/>
              <a:gdLst/>
              <a:ahLst/>
              <a:cxnLst/>
              <a:rect l="l" t="t" r="r" b="b"/>
              <a:pathLst>
                <a:path w="5314" h="3198" extrusionOk="0">
                  <a:moveTo>
                    <a:pt x="5215" y="0"/>
                  </a:moveTo>
                  <a:cubicBezTo>
                    <a:pt x="5215" y="409"/>
                    <a:pt x="5109" y="711"/>
                    <a:pt x="5011" y="1022"/>
                  </a:cubicBezTo>
                  <a:cubicBezTo>
                    <a:pt x="4543" y="2033"/>
                    <a:pt x="3537" y="2629"/>
                    <a:pt x="2497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043"/>
                    <a:pt x="205" y="1430"/>
                    <a:pt x="1" y="613"/>
                  </a:cubicBezTo>
                  <a:lnTo>
                    <a:pt x="1" y="613"/>
                  </a:lnTo>
                  <a:cubicBezTo>
                    <a:pt x="1" y="1635"/>
                    <a:pt x="614" y="2550"/>
                    <a:pt x="1635" y="2959"/>
                  </a:cubicBezTo>
                  <a:cubicBezTo>
                    <a:pt x="1988" y="3121"/>
                    <a:pt x="2355" y="3197"/>
                    <a:pt x="2712" y="3197"/>
                  </a:cubicBezTo>
                  <a:cubicBezTo>
                    <a:pt x="3706" y="3197"/>
                    <a:pt x="4632" y="2608"/>
                    <a:pt x="5011" y="1635"/>
                  </a:cubicBezTo>
                  <a:cubicBezTo>
                    <a:pt x="5215" y="1120"/>
                    <a:pt x="5313" y="507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6"/>
            <p:cNvSpPr/>
            <p:nvPr/>
          </p:nvSpPr>
          <p:spPr>
            <a:xfrm>
              <a:off x="1686450" y="8544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8" y="0"/>
                  </a:moveTo>
                  <a:lnTo>
                    <a:pt x="98" y="98"/>
                  </a:lnTo>
                  <a:cubicBezTo>
                    <a:pt x="98" y="205"/>
                    <a:pt x="0" y="205"/>
                    <a:pt x="0" y="303"/>
                  </a:cubicBezTo>
                  <a:lnTo>
                    <a:pt x="4798" y="2346"/>
                  </a:lnTo>
                  <a:cubicBezTo>
                    <a:pt x="4798" y="2248"/>
                    <a:pt x="4904" y="2142"/>
                    <a:pt x="4904" y="2142"/>
                  </a:cubicBezTo>
                  <a:lnTo>
                    <a:pt x="4904" y="204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6"/>
            <p:cNvSpPr/>
            <p:nvPr/>
          </p:nvSpPr>
          <p:spPr>
            <a:xfrm>
              <a:off x="1688900" y="851750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6" y="0"/>
                  </a:moveTo>
                  <a:cubicBezTo>
                    <a:pt x="106" y="0"/>
                    <a:pt x="106" y="106"/>
                    <a:pt x="0" y="106"/>
                  </a:cubicBezTo>
                  <a:lnTo>
                    <a:pt x="0" y="311"/>
                  </a:lnTo>
                  <a:lnTo>
                    <a:pt x="4806" y="2248"/>
                  </a:lnTo>
                  <a:lnTo>
                    <a:pt x="4806" y="2150"/>
                  </a:lnTo>
                  <a:cubicBezTo>
                    <a:pt x="4904" y="2043"/>
                    <a:pt x="4904" y="2043"/>
                    <a:pt x="4904" y="194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6"/>
            <p:cNvSpPr/>
            <p:nvPr/>
          </p:nvSpPr>
          <p:spPr>
            <a:xfrm>
              <a:off x="1852350" y="893375"/>
              <a:ext cx="132850" cy="129625"/>
            </a:xfrm>
            <a:custGeom>
              <a:avLst/>
              <a:gdLst/>
              <a:ahLst/>
              <a:cxnLst/>
              <a:rect l="l" t="t" r="r" b="b"/>
              <a:pathLst>
                <a:path w="5314" h="5185" extrusionOk="0">
                  <a:moveTo>
                    <a:pt x="2638" y="0"/>
                  </a:moveTo>
                  <a:cubicBezTo>
                    <a:pt x="2184" y="0"/>
                    <a:pt x="1732" y="125"/>
                    <a:pt x="1333" y="378"/>
                  </a:cubicBezTo>
                  <a:cubicBezTo>
                    <a:pt x="1227" y="378"/>
                    <a:pt x="1227" y="485"/>
                    <a:pt x="1129" y="485"/>
                  </a:cubicBezTo>
                  <a:lnTo>
                    <a:pt x="1022" y="583"/>
                  </a:lnTo>
                  <a:lnTo>
                    <a:pt x="924" y="689"/>
                  </a:lnTo>
                  <a:lnTo>
                    <a:pt x="409" y="1196"/>
                  </a:lnTo>
                  <a:cubicBezTo>
                    <a:pt x="409" y="1302"/>
                    <a:pt x="409" y="1302"/>
                    <a:pt x="311" y="1400"/>
                  </a:cubicBezTo>
                  <a:lnTo>
                    <a:pt x="311" y="1506"/>
                  </a:lnTo>
                  <a:lnTo>
                    <a:pt x="205" y="1604"/>
                  </a:lnTo>
                  <a:lnTo>
                    <a:pt x="205" y="1711"/>
                  </a:lnTo>
                  <a:cubicBezTo>
                    <a:pt x="205" y="1711"/>
                    <a:pt x="107" y="1809"/>
                    <a:pt x="107" y="1915"/>
                  </a:cubicBezTo>
                  <a:lnTo>
                    <a:pt x="107" y="2119"/>
                  </a:lnTo>
                  <a:lnTo>
                    <a:pt x="107" y="2217"/>
                  </a:lnTo>
                  <a:lnTo>
                    <a:pt x="1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lnTo>
                    <a:pt x="1" y="2937"/>
                  </a:lnTo>
                  <a:cubicBezTo>
                    <a:pt x="1" y="3035"/>
                    <a:pt x="107" y="3035"/>
                    <a:pt x="107" y="3141"/>
                  </a:cubicBezTo>
                  <a:lnTo>
                    <a:pt x="107" y="3345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11" y="3754"/>
                    <a:pt x="311" y="3754"/>
                    <a:pt x="311" y="3852"/>
                  </a:cubicBezTo>
                  <a:cubicBezTo>
                    <a:pt x="409" y="3958"/>
                    <a:pt x="409" y="4056"/>
                    <a:pt x="516" y="4056"/>
                  </a:cubicBezTo>
                  <a:cubicBezTo>
                    <a:pt x="720" y="4465"/>
                    <a:pt x="1022" y="4776"/>
                    <a:pt x="1431" y="4980"/>
                  </a:cubicBezTo>
                  <a:cubicBezTo>
                    <a:pt x="1537" y="4980"/>
                    <a:pt x="1635" y="4980"/>
                    <a:pt x="1635" y="5078"/>
                  </a:cubicBezTo>
                  <a:lnTo>
                    <a:pt x="1946" y="5078"/>
                  </a:lnTo>
                  <a:cubicBezTo>
                    <a:pt x="1946" y="5184"/>
                    <a:pt x="2044" y="5184"/>
                    <a:pt x="2150" y="5184"/>
                  </a:cubicBezTo>
                  <a:lnTo>
                    <a:pt x="2657" y="5184"/>
                  </a:lnTo>
                  <a:cubicBezTo>
                    <a:pt x="3066" y="5184"/>
                    <a:pt x="3475" y="5184"/>
                    <a:pt x="3785" y="4980"/>
                  </a:cubicBezTo>
                  <a:cubicBezTo>
                    <a:pt x="3883" y="4874"/>
                    <a:pt x="3883" y="4874"/>
                    <a:pt x="3989" y="4874"/>
                  </a:cubicBezTo>
                  <a:lnTo>
                    <a:pt x="3989" y="4776"/>
                  </a:lnTo>
                  <a:lnTo>
                    <a:pt x="4088" y="4776"/>
                  </a:lnTo>
                  <a:cubicBezTo>
                    <a:pt x="4194" y="4776"/>
                    <a:pt x="4194" y="4669"/>
                    <a:pt x="4194" y="4669"/>
                  </a:cubicBezTo>
                  <a:lnTo>
                    <a:pt x="4292" y="4669"/>
                  </a:lnTo>
                  <a:cubicBezTo>
                    <a:pt x="4292" y="4571"/>
                    <a:pt x="4292" y="4571"/>
                    <a:pt x="4398" y="4571"/>
                  </a:cubicBezTo>
                  <a:cubicBezTo>
                    <a:pt x="4398" y="4571"/>
                    <a:pt x="4398" y="4465"/>
                    <a:pt x="4496" y="4465"/>
                  </a:cubicBezTo>
                  <a:lnTo>
                    <a:pt x="4496" y="4367"/>
                  </a:lnTo>
                  <a:cubicBezTo>
                    <a:pt x="4602" y="4367"/>
                    <a:pt x="4602" y="4367"/>
                    <a:pt x="4602" y="4261"/>
                  </a:cubicBezTo>
                  <a:lnTo>
                    <a:pt x="4701" y="4261"/>
                  </a:lnTo>
                  <a:cubicBezTo>
                    <a:pt x="4701" y="4163"/>
                    <a:pt x="4807" y="4163"/>
                    <a:pt x="4807" y="4056"/>
                  </a:cubicBezTo>
                  <a:lnTo>
                    <a:pt x="4807" y="3958"/>
                  </a:lnTo>
                  <a:cubicBezTo>
                    <a:pt x="4905" y="3958"/>
                    <a:pt x="4905" y="3852"/>
                    <a:pt x="4905" y="3852"/>
                  </a:cubicBezTo>
                  <a:cubicBezTo>
                    <a:pt x="4905" y="3852"/>
                    <a:pt x="4905" y="3754"/>
                    <a:pt x="5011" y="3754"/>
                  </a:cubicBezTo>
                  <a:lnTo>
                    <a:pt x="5011" y="3648"/>
                  </a:lnTo>
                  <a:cubicBezTo>
                    <a:pt x="5011" y="3648"/>
                    <a:pt x="5011" y="3550"/>
                    <a:pt x="5109" y="3550"/>
                  </a:cubicBezTo>
                  <a:cubicBezTo>
                    <a:pt x="5314" y="2732"/>
                    <a:pt x="5314" y="1915"/>
                    <a:pt x="4807" y="1196"/>
                  </a:cubicBezTo>
                  <a:cubicBezTo>
                    <a:pt x="4281" y="407"/>
                    <a:pt x="3457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6"/>
            <p:cNvSpPr/>
            <p:nvPr/>
          </p:nvSpPr>
          <p:spPr>
            <a:xfrm>
              <a:off x="1837025" y="881525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14" y="1"/>
                  </a:moveTo>
                  <a:cubicBezTo>
                    <a:pt x="1920" y="1"/>
                    <a:pt x="993" y="592"/>
                    <a:pt x="614" y="1572"/>
                  </a:cubicBezTo>
                  <a:cubicBezTo>
                    <a:pt x="1" y="2896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6" y="5222"/>
                  </a:cubicBezTo>
                  <a:cubicBezTo>
                    <a:pt x="3945" y="5222"/>
                    <a:pt x="4952" y="4626"/>
                    <a:pt x="5420" y="3615"/>
                  </a:cubicBezTo>
                  <a:cubicBezTo>
                    <a:pt x="5927" y="2283"/>
                    <a:pt x="5314" y="754"/>
                    <a:pt x="3989" y="239"/>
                  </a:cubicBezTo>
                  <a:cubicBezTo>
                    <a:pt x="3637" y="77"/>
                    <a:pt x="3271" y="1"/>
                    <a:pt x="2914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6"/>
            <p:cNvSpPr/>
            <p:nvPr/>
          </p:nvSpPr>
          <p:spPr>
            <a:xfrm>
              <a:off x="1847250" y="931025"/>
              <a:ext cx="130400" cy="81075"/>
            </a:xfrm>
            <a:custGeom>
              <a:avLst/>
              <a:gdLst/>
              <a:ahLst/>
              <a:cxnLst/>
              <a:rect l="l" t="t" r="r" b="b"/>
              <a:pathLst>
                <a:path w="5216" h="3243" extrusionOk="0">
                  <a:moveTo>
                    <a:pt x="5109" y="0"/>
                  </a:moveTo>
                  <a:cubicBezTo>
                    <a:pt x="5109" y="409"/>
                    <a:pt x="5011" y="711"/>
                    <a:pt x="4905" y="1022"/>
                  </a:cubicBezTo>
                  <a:cubicBezTo>
                    <a:pt x="4518" y="2033"/>
                    <a:pt x="3530" y="2629"/>
                    <a:pt x="2496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142"/>
                    <a:pt x="107" y="1431"/>
                    <a:pt x="0" y="613"/>
                  </a:cubicBezTo>
                  <a:lnTo>
                    <a:pt x="0" y="613"/>
                  </a:lnTo>
                  <a:cubicBezTo>
                    <a:pt x="0" y="1635"/>
                    <a:pt x="613" y="2550"/>
                    <a:pt x="1537" y="3065"/>
                  </a:cubicBezTo>
                  <a:cubicBezTo>
                    <a:pt x="1850" y="3185"/>
                    <a:pt x="2175" y="3242"/>
                    <a:pt x="2497" y="3242"/>
                  </a:cubicBezTo>
                  <a:cubicBezTo>
                    <a:pt x="3536" y="3242"/>
                    <a:pt x="4543" y="2646"/>
                    <a:pt x="5011" y="1635"/>
                  </a:cubicBezTo>
                  <a:cubicBezTo>
                    <a:pt x="5215" y="1120"/>
                    <a:pt x="5215" y="507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6"/>
            <p:cNvSpPr/>
            <p:nvPr/>
          </p:nvSpPr>
          <p:spPr>
            <a:xfrm>
              <a:off x="1849900" y="9208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lnTo>
                    <a:pt x="1" y="303"/>
                  </a:lnTo>
                  <a:lnTo>
                    <a:pt x="4700" y="2346"/>
                  </a:lnTo>
                  <a:cubicBezTo>
                    <a:pt x="4799" y="2248"/>
                    <a:pt x="4799" y="2248"/>
                    <a:pt x="4799" y="2142"/>
                  </a:cubicBezTo>
                  <a:lnTo>
                    <a:pt x="4905" y="204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6"/>
            <p:cNvSpPr/>
            <p:nvPr/>
          </p:nvSpPr>
          <p:spPr>
            <a:xfrm>
              <a:off x="1849900" y="91815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1" y="205"/>
                    <a:pt x="1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2015825" y="960400"/>
              <a:ext cx="132850" cy="131450"/>
            </a:xfrm>
            <a:custGeom>
              <a:avLst/>
              <a:gdLst/>
              <a:ahLst/>
              <a:cxnLst/>
              <a:rect l="l" t="t" r="r" b="b"/>
              <a:pathLst>
                <a:path w="5314" h="5258" extrusionOk="0">
                  <a:moveTo>
                    <a:pt x="2534" y="1"/>
                  </a:moveTo>
                  <a:cubicBezTo>
                    <a:pt x="2092" y="1"/>
                    <a:pt x="1641" y="113"/>
                    <a:pt x="1227" y="354"/>
                  </a:cubicBezTo>
                  <a:cubicBezTo>
                    <a:pt x="1227" y="460"/>
                    <a:pt x="1128" y="460"/>
                    <a:pt x="1128" y="460"/>
                  </a:cubicBezTo>
                  <a:cubicBezTo>
                    <a:pt x="1022" y="460"/>
                    <a:pt x="1022" y="460"/>
                    <a:pt x="1022" y="558"/>
                  </a:cubicBezTo>
                  <a:lnTo>
                    <a:pt x="924" y="558"/>
                  </a:lnTo>
                  <a:cubicBezTo>
                    <a:pt x="924" y="558"/>
                    <a:pt x="924" y="664"/>
                    <a:pt x="818" y="664"/>
                  </a:cubicBezTo>
                  <a:cubicBezTo>
                    <a:pt x="614" y="869"/>
                    <a:pt x="515" y="967"/>
                    <a:pt x="409" y="1171"/>
                  </a:cubicBezTo>
                  <a:lnTo>
                    <a:pt x="409" y="1277"/>
                  </a:lnTo>
                  <a:cubicBezTo>
                    <a:pt x="311" y="1277"/>
                    <a:pt x="311" y="1375"/>
                    <a:pt x="311" y="1375"/>
                  </a:cubicBezTo>
                  <a:cubicBezTo>
                    <a:pt x="205" y="1375"/>
                    <a:pt x="205" y="1482"/>
                    <a:pt x="205" y="1482"/>
                  </a:cubicBezTo>
                  <a:lnTo>
                    <a:pt x="205" y="1580"/>
                  </a:lnTo>
                  <a:cubicBezTo>
                    <a:pt x="205" y="1686"/>
                    <a:pt x="107" y="1686"/>
                    <a:pt x="107" y="1686"/>
                  </a:cubicBezTo>
                  <a:lnTo>
                    <a:pt x="107" y="1890"/>
                  </a:lnTo>
                  <a:cubicBezTo>
                    <a:pt x="1" y="1988"/>
                    <a:pt x="1" y="2095"/>
                    <a:pt x="1" y="2095"/>
                  </a:cubicBezTo>
                  <a:lnTo>
                    <a:pt x="1" y="2193"/>
                  </a:lnTo>
                  <a:lnTo>
                    <a:pt x="1" y="2299"/>
                  </a:lnTo>
                  <a:lnTo>
                    <a:pt x="1" y="2397"/>
                  </a:lnTo>
                  <a:lnTo>
                    <a:pt x="1" y="2601"/>
                  </a:lnTo>
                  <a:lnTo>
                    <a:pt x="1" y="2806"/>
                  </a:lnTo>
                  <a:lnTo>
                    <a:pt x="1" y="2912"/>
                  </a:lnTo>
                  <a:lnTo>
                    <a:pt x="1" y="3116"/>
                  </a:lnTo>
                  <a:cubicBezTo>
                    <a:pt x="1" y="3214"/>
                    <a:pt x="1" y="3321"/>
                    <a:pt x="107" y="3419"/>
                  </a:cubicBezTo>
                  <a:lnTo>
                    <a:pt x="107" y="3623"/>
                  </a:lnTo>
                  <a:lnTo>
                    <a:pt x="205" y="3623"/>
                  </a:lnTo>
                  <a:lnTo>
                    <a:pt x="205" y="3827"/>
                  </a:lnTo>
                  <a:cubicBezTo>
                    <a:pt x="311" y="3827"/>
                    <a:pt x="311" y="3827"/>
                    <a:pt x="311" y="3934"/>
                  </a:cubicBezTo>
                  <a:cubicBezTo>
                    <a:pt x="311" y="3934"/>
                    <a:pt x="409" y="4032"/>
                    <a:pt x="409" y="4138"/>
                  </a:cubicBezTo>
                  <a:cubicBezTo>
                    <a:pt x="614" y="4440"/>
                    <a:pt x="1022" y="4751"/>
                    <a:pt x="1333" y="4955"/>
                  </a:cubicBezTo>
                  <a:cubicBezTo>
                    <a:pt x="1431" y="4955"/>
                    <a:pt x="1537" y="5053"/>
                    <a:pt x="1635" y="5053"/>
                  </a:cubicBezTo>
                  <a:cubicBezTo>
                    <a:pt x="1635" y="5053"/>
                    <a:pt x="1741" y="5053"/>
                    <a:pt x="1840" y="5160"/>
                  </a:cubicBezTo>
                  <a:lnTo>
                    <a:pt x="2044" y="5160"/>
                  </a:lnTo>
                  <a:cubicBezTo>
                    <a:pt x="2248" y="5258"/>
                    <a:pt x="2453" y="5258"/>
                    <a:pt x="2559" y="5258"/>
                  </a:cubicBezTo>
                  <a:cubicBezTo>
                    <a:pt x="2967" y="5258"/>
                    <a:pt x="3376" y="5160"/>
                    <a:pt x="3785" y="4955"/>
                  </a:cubicBezTo>
                  <a:lnTo>
                    <a:pt x="3883" y="4849"/>
                  </a:lnTo>
                  <a:lnTo>
                    <a:pt x="3989" y="4849"/>
                  </a:lnTo>
                  <a:lnTo>
                    <a:pt x="3989" y="4751"/>
                  </a:lnTo>
                  <a:cubicBezTo>
                    <a:pt x="4087" y="4751"/>
                    <a:pt x="4087" y="4751"/>
                    <a:pt x="4193" y="4645"/>
                  </a:cubicBezTo>
                  <a:lnTo>
                    <a:pt x="4292" y="4547"/>
                  </a:lnTo>
                  <a:cubicBezTo>
                    <a:pt x="4292" y="4547"/>
                    <a:pt x="4398" y="4547"/>
                    <a:pt x="4398" y="4440"/>
                  </a:cubicBezTo>
                  <a:lnTo>
                    <a:pt x="4496" y="4440"/>
                  </a:lnTo>
                  <a:cubicBezTo>
                    <a:pt x="4496" y="4342"/>
                    <a:pt x="4496" y="4342"/>
                    <a:pt x="4602" y="4236"/>
                  </a:cubicBezTo>
                  <a:cubicBezTo>
                    <a:pt x="4700" y="4138"/>
                    <a:pt x="4700" y="4138"/>
                    <a:pt x="4700" y="4032"/>
                  </a:cubicBezTo>
                  <a:cubicBezTo>
                    <a:pt x="4806" y="4032"/>
                    <a:pt x="4806" y="4032"/>
                    <a:pt x="4806" y="3934"/>
                  </a:cubicBezTo>
                  <a:lnTo>
                    <a:pt x="4905" y="3827"/>
                  </a:lnTo>
                  <a:lnTo>
                    <a:pt x="4905" y="3729"/>
                  </a:lnTo>
                  <a:lnTo>
                    <a:pt x="4905" y="3623"/>
                  </a:lnTo>
                  <a:cubicBezTo>
                    <a:pt x="5011" y="3623"/>
                    <a:pt x="5011" y="3623"/>
                    <a:pt x="5011" y="3525"/>
                  </a:cubicBezTo>
                  <a:cubicBezTo>
                    <a:pt x="5313" y="2806"/>
                    <a:pt x="5215" y="1890"/>
                    <a:pt x="4700" y="1171"/>
                  </a:cubicBezTo>
                  <a:cubicBezTo>
                    <a:pt x="4230" y="430"/>
                    <a:pt x="3398" y="1"/>
                    <a:pt x="253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6"/>
            <p:cNvSpPr/>
            <p:nvPr/>
          </p:nvSpPr>
          <p:spPr>
            <a:xfrm>
              <a:off x="2000500" y="947950"/>
              <a:ext cx="145725" cy="130550"/>
            </a:xfrm>
            <a:custGeom>
              <a:avLst/>
              <a:gdLst/>
              <a:ahLst/>
              <a:cxnLst/>
              <a:rect l="l" t="t" r="r" b="b"/>
              <a:pathLst>
                <a:path w="5829" h="5222" extrusionOk="0">
                  <a:moveTo>
                    <a:pt x="2811" y="0"/>
                  </a:moveTo>
                  <a:cubicBezTo>
                    <a:pt x="1818" y="0"/>
                    <a:pt x="888" y="591"/>
                    <a:pt x="515" y="1571"/>
                  </a:cubicBezTo>
                  <a:cubicBezTo>
                    <a:pt x="1" y="2895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4" y="5222"/>
                  </a:cubicBezTo>
                  <a:cubicBezTo>
                    <a:pt x="3939" y="5222"/>
                    <a:pt x="4926" y="4625"/>
                    <a:pt x="5313" y="3614"/>
                  </a:cubicBezTo>
                  <a:cubicBezTo>
                    <a:pt x="5828" y="2282"/>
                    <a:pt x="5215" y="754"/>
                    <a:pt x="3883" y="239"/>
                  </a:cubicBezTo>
                  <a:cubicBezTo>
                    <a:pt x="3533" y="77"/>
                    <a:pt x="3168" y="0"/>
                    <a:pt x="281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6"/>
            <p:cNvSpPr/>
            <p:nvPr/>
          </p:nvSpPr>
          <p:spPr>
            <a:xfrm>
              <a:off x="2008275" y="999875"/>
              <a:ext cx="132825" cy="78625"/>
            </a:xfrm>
            <a:custGeom>
              <a:avLst/>
              <a:gdLst/>
              <a:ahLst/>
              <a:cxnLst/>
              <a:rect l="l" t="t" r="r" b="b"/>
              <a:pathLst>
                <a:path w="5313" h="3145" extrusionOk="0">
                  <a:moveTo>
                    <a:pt x="5108" y="1"/>
                  </a:moveTo>
                  <a:cubicBezTo>
                    <a:pt x="5108" y="311"/>
                    <a:pt x="5108" y="614"/>
                    <a:pt x="4904" y="1022"/>
                  </a:cubicBezTo>
                  <a:cubicBezTo>
                    <a:pt x="4525" y="2002"/>
                    <a:pt x="3598" y="2593"/>
                    <a:pt x="2604" y="2593"/>
                  </a:cubicBezTo>
                  <a:cubicBezTo>
                    <a:pt x="2247" y="2593"/>
                    <a:pt x="1881" y="2517"/>
                    <a:pt x="1529" y="2355"/>
                  </a:cubicBezTo>
                  <a:cubicBezTo>
                    <a:pt x="711" y="2044"/>
                    <a:pt x="204" y="1333"/>
                    <a:pt x="0" y="516"/>
                  </a:cubicBezTo>
                  <a:lnTo>
                    <a:pt x="0" y="516"/>
                  </a:lnTo>
                  <a:cubicBezTo>
                    <a:pt x="0" y="1537"/>
                    <a:pt x="613" y="2559"/>
                    <a:pt x="1635" y="2968"/>
                  </a:cubicBezTo>
                  <a:cubicBezTo>
                    <a:pt x="1948" y="3088"/>
                    <a:pt x="2273" y="3145"/>
                    <a:pt x="2593" y="3145"/>
                  </a:cubicBezTo>
                  <a:cubicBezTo>
                    <a:pt x="3628" y="3145"/>
                    <a:pt x="4615" y="2548"/>
                    <a:pt x="5002" y="1537"/>
                  </a:cubicBezTo>
                  <a:cubicBezTo>
                    <a:pt x="5207" y="1022"/>
                    <a:pt x="5313" y="516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6"/>
            <p:cNvSpPr/>
            <p:nvPr/>
          </p:nvSpPr>
          <p:spPr>
            <a:xfrm>
              <a:off x="2010725" y="987225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6" y="0"/>
                  </a:moveTo>
                  <a:lnTo>
                    <a:pt x="106" y="98"/>
                  </a:lnTo>
                  <a:cubicBezTo>
                    <a:pt x="0" y="204"/>
                    <a:pt x="0" y="302"/>
                    <a:pt x="0" y="409"/>
                  </a:cubicBezTo>
                  <a:lnTo>
                    <a:pt x="4806" y="2346"/>
                  </a:lnTo>
                  <a:cubicBezTo>
                    <a:pt x="4806" y="2248"/>
                    <a:pt x="4806" y="2248"/>
                    <a:pt x="4904" y="2141"/>
                  </a:cubicBezTo>
                  <a:lnTo>
                    <a:pt x="4904" y="204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6"/>
            <p:cNvSpPr/>
            <p:nvPr/>
          </p:nvSpPr>
          <p:spPr>
            <a:xfrm>
              <a:off x="2010725" y="984550"/>
              <a:ext cx="125275" cy="58875"/>
            </a:xfrm>
            <a:custGeom>
              <a:avLst/>
              <a:gdLst/>
              <a:ahLst/>
              <a:cxnLst/>
              <a:rect l="l" t="t" r="r" b="b"/>
              <a:pathLst>
                <a:path w="5011" h="2355" extrusionOk="0">
                  <a:moveTo>
                    <a:pt x="205" y="1"/>
                  </a:moveTo>
                  <a:cubicBezTo>
                    <a:pt x="106" y="1"/>
                    <a:pt x="106" y="107"/>
                    <a:pt x="106" y="107"/>
                  </a:cubicBezTo>
                  <a:cubicBezTo>
                    <a:pt x="106" y="205"/>
                    <a:pt x="106" y="205"/>
                    <a:pt x="0" y="311"/>
                  </a:cubicBezTo>
                  <a:lnTo>
                    <a:pt x="4806" y="2355"/>
                  </a:lnTo>
                  <a:cubicBezTo>
                    <a:pt x="4904" y="2248"/>
                    <a:pt x="4904" y="2248"/>
                    <a:pt x="4904" y="2150"/>
                  </a:cubicBezTo>
                  <a:cubicBezTo>
                    <a:pt x="4904" y="2150"/>
                    <a:pt x="4904" y="2044"/>
                    <a:pt x="5010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6"/>
            <p:cNvSpPr/>
            <p:nvPr/>
          </p:nvSpPr>
          <p:spPr>
            <a:xfrm>
              <a:off x="2176850" y="1027900"/>
              <a:ext cx="132825" cy="130375"/>
            </a:xfrm>
            <a:custGeom>
              <a:avLst/>
              <a:gdLst/>
              <a:ahLst/>
              <a:cxnLst/>
              <a:rect l="l" t="t" r="r" b="b"/>
              <a:pathLst>
                <a:path w="5313" h="5215" extrusionOk="0">
                  <a:moveTo>
                    <a:pt x="2562" y="1"/>
                  </a:moveTo>
                  <a:cubicBezTo>
                    <a:pt x="2135" y="1"/>
                    <a:pt x="1707" y="102"/>
                    <a:pt x="1324" y="310"/>
                  </a:cubicBezTo>
                  <a:lnTo>
                    <a:pt x="1226" y="310"/>
                  </a:lnTo>
                  <a:cubicBezTo>
                    <a:pt x="1226" y="416"/>
                    <a:pt x="1226" y="416"/>
                    <a:pt x="1120" y="416"/>
                  </a:cubicBezTo>
                  <a:cubicBezTo>
                    <a:pt x="1120" y="416"/>
                    <a:pt x="1120" y="514"/>
                    <a:pt x="1022" y="514"/>
                  </a:cubicBezTo>
                  <a:lnTo>
                    <a:pt x="916" y="621"/>
                  </a:lnTo>
                  <a:lnTo>
                    <a:pt x="817" y="621"/>
                  </a:lnTo>
                  <a:cubicBezTo>
                    <a:pt x="711" y="825"/>
                    <a:pt x="507" y="1029"/>
                    <a:pt x="409" y="1234"/>
                  </a:cubicBezTo>
                  <a:lnTo>
                    <a:pt x="303" y="1332"/>
                  </a:lnTo>
                  <a:lnTo>
                    <a:pt x="303" y="1438"/>
                  </a:lnTo>
                  <a:cubicBezTo>
                    <a:pt x="204" y="1536"/>
                    <a:pt x="204" y="1536"/>
                    <a:pt x="204" y="1642"/>
                  </a:cubicBezTo>
                  <a:cubicBezTo>
                    <a:pt x="98" y="1740"/>
                    <a:pt x="98" y="1847"/>
                    <a:pt x="98" y="1847"/>
                  </a:cubicBezTo>
                  <a:cubicBezTo>
                    <a:pt x="98" y="1945"/>
                    <a:pt x="98" y="2051"/>
                    <a:pt x="0" y="2051"/>
                  </a:cubicBezTo>
                  <a:lnTo>
                    <a:pt x="0" y="2149"/>
                  </a:lnTo>
                  <a:lnTo>
                    <a:pt x="0" y="2353"/>
                  </a:lnTo>
                  <a:lnTo>
                    <a:pt x="0" y="2558"/>
                  </a:lnTo>
                  <a:lnTo>
                    <a:pt x="0" y="2664"/>
                  </a:lnTo>
                  <a:lnTo>
                    <a:pt x="0" y="2868"/>
                  </a:lnTo>
                  <a:lnTo>
                    <a:pt x="0" y="3073"/>
                  </a:lnTo>
                  <a:lnTo>
                    <a:pt x="0" y="3171"/>
                  </a:lnTo>
                  <a:cubicBezTo>
                    <a:pt x="98" y="3171"/>
                    <a:pt x="98" y="3277"/>
                    <a:pt x="98" y="3375"/>
                  </a:cubicBezTo>
                  <a:cubicBezTo>
                    <a:pt x="98" y="3481"/>
                    <a:pt x="204" y="3481"/>
                    <a:pt x="204" y="3580"/>
                  </a:cubicBezTo>
                  <a:lnTo>
                    <a:pt x="204" y="3686"/>
                  </a:lnTo>
                  <a:lnTo>
                    <a:pt x="303" y="3784"/>
                  </a:lnTo>
                  <a:lnTo>
                    <a:pt x="303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11" y="4397"/>
                    <a:pt x="1022" y="4707"/>
                    <a:pt x="1431" y="4912"/>
                  </a:cubicBezTo>
                  <a:cubicBezTo>
                    <a:pt x="1431" y="4912"/>
                    <a:pt x="1529" y="5010"/>
                    <a:pt x="1635" y="5010"/>
                  </a:cubicBezTo>
                  <a:cubicBezTo>
                    <a:pt x="1733" y="5010"/>
                    <a:pt x="1839" y="5116"/>
                    <a:pt x="1839" y="5116"/>
                  </a:cubicBezTo>
                  <a:lnTo>
                    <a:pt x="2142" y="5116"/>
                  </a:lnTo>
                  <a:cubicBezTo>
                    <a:pt x="2248" y="5214"/>
                    <a:pt x="2452" y="5214"/>
                    <a:pt x="2657" y="5214"/>
                  </a:cubicBezTo>
                  <a:cubicBezTo>
                    <a:pt x="2959" y="5214"/>
                    <a:pt x="3368" y="5116"/>
                    <a:pt x="3776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1" y="4806"/>
                  </a:lnTo>
                  <a:cubicBezTo>
                    <a:pt x="3981" y="4806"/>
                    <a:pt x="4087" y="4806"/>
                    <a:pt x="4087" y="4707"/>
                  </a:cubicBezTo>
                  <a:cubicBezTo>
                    <a:pt x="4087" y="4707"/>
                    <a:pt x="4185" y="4707"/>
                    <a:pt x="4185" y="4601"/>
                  </a:cubicBezTo>
                  <a:lnTo>
                    <a:pt x="4291" y="4601"/>
                  </a:lnTo>
                  <a:cubicBezTo>
                    <a:pt x="4389" y="4503"/>
                    <a:pt x="4389" y="4503"/>
                    <a:pt x="4389" y="4397"/>
                  </a:cubicBezTo>
                  <a:lnTo>
                    <a:pt x="4496" y="4397"/>
                  </a:lnTo>
                  <a:cubicBezTo>
                    <a:pt x="4496" y="4299"/>
                    <a:pt x="4594" y="4299"/>
                    <a:pt x="4594" y="4299"/>
                  </a:cubicBezTo>
                  <a:cubicBezTo>
                    <a:pt x="4594" y="4193"/>
                    <a:pt x="4594" y="4193"/>
                    <a:pt x="4700" y="4193"/>
                  </a:cubicBezTo>
                  <a:cubicBezTo>
                    <a:pt x="4700" y="4193"/>
                    <a:pt x="4700" y="4094"/>
                    <a:pt x="4798" y="3988"/>
                  </a:cubicBezTo>
                  <a:cubicBezTo>
                    <a:pt x="4798" y="3890"/>
                    <a:pt x="4904" y="3890"/>
                    <a:pt x="4904" y="3784"/>
                  </a:cubicBezTo>
                  <a:cubicBezTo>
                    <a:pt x="5002" y="3686"/>
                    <a:pt x="5002" y="3686"/>
                    <a:pt x="5002" y="3580"/>
                  </a:cubicBezTo>
                  <a:lnTo>
                    <a:pt x="5002" y="3481"/>
                  </a:lnTo>
                  <a:cubicBezTo>
                    <a:pt x="5313" y="2762"/>
                    <a:pt x="5207" y="1847"/>
                    <a:pt x="4700" y="1127"/>
                  </a:cubicBezTo>
                  <a:cubicBezTo>
                    <a:pt x="4224" y="387"/>
                    <a:pt x="3395" y="1"/>
                    <a:pt x="2562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6"/>
            <p:cNvSpPr/>
            <p:nvPr/>
          </p:nvSpPr>
          <p:spPr>
            <a:xfrm>
              <a:off x="2161525" y="1015900"/>
              <a:ext cx="148150" cy="129025"/>
            </a:xfrm>
            <a:custGeom>
              <a:avLst/>
              <a:gdLst/>
              <a:ahLst/>
              <a:cxnLst/>
              <a:rect l="l" t="t" r="r" b="b"/>
              <a:pathLst>
                <a:path w="5926" h="5161" extrusionOk="0">
                  <a:moveTo>
                    <a:pt x="3021" y="0"/>
                  </a:moveTo>
                  <a:cubicBezTo>
                    <a:pt x="1981" y="0"/>
                    <a:pt x="975" y="597"/>
                    <a:pt x="507" y="1607"/>
                  </a:cubicBezTo>
                  <a:cubicBezTo>
                    <a:pt x="0" y="2940"/>
                    <a:pt x="613" y="4468"/>
                    <a:pt x="1937" y="4983"/>
                  </a:cubicBezTo>
                  <a:cubicBezTo>
                    <a:pt x="2252" y="5103"/>
                    <a:pt x="2578" y="5160"/>
                    <a:pt x="2899" y="5160"/>
                  </a:cubicBezTo>
                  <a:cubicBezTo>
                    <a:pt x="3936" y="5160"/>
                    <a:pt x="4920" y="4564"/>
                    <a:pt x="5313" y="3553"/>
                  </a:cubicBezTo>
                  <a:cubicBezTo>
                    <a:pt x="5926" y="2220"/>
                    <a:pt x="5313" y="692"/>
                    <a:pt x="3981" y="177"/>
                  </a:cubicBezTo>
                  <a:cubicBezTo>
                    <a:pt x="3667" y="57"/>
                    <a:pt x="3342" y="0"/>
                    <a:pt x="302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6"/>
            <p:cNvSpPr/>
            <p:nvPr/>
          </p:nvSpPr>
          <p:spPr>
            <a:xfrm>
              <a:off x="2169075" y="10663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0"/>
                  </a:moveTo>
                  <a:cubicBezTo>
                    <a:pt x="5215" y="311"/>
                    <a:pt x="5109" y="719"/>
                    <a:pt x="5011" y="1022"/>
                  </a:cubicBezTo>
                  <a:cubicBezTo>
                    <a:pt x="4560" y="2002"/>
                    <a:pt x="3609" y="2593"/>
                    <a:pt x="2611" y="2593"/>
                  </a:cubicBezTo>
                  <a:cubicBezTo>
                    <a:pt x="2252" y="2593"/>
                    <a:pt x="1887" y="2516"/>
                    <a:pt x="1537" y="2354"/>
                  </a:cubicBezTo>
                  <a:cubicBezTo>
                    <a:pt x="818" y="2044"/>
                    <a:pt x="205" y="1332"/>
                    <a:pt x="1" y="515"/>
                  </a:cubicBezTo>
                  <a:lnTo>
                    <a:pt x="1" y="515"/>
                  </a:lnTo>
                  <a:cubicBezTo>
                    <a:pt x="1" y="1537"/>
                    <a:pt x="614" y="2558"/>
                    <a:pt x="1635" y="2967"/>
                  </a:cubicBezTo>
                  <a:cubicBezTo>
                    <a:pt x="1950" y="3087"/>
                    <a:pt x="2276" y="3144"/>
                    <a:pt x="2597" y="3144"/>
                  </a:cubicBezTo>
                  <a:cubicBezTo>
                    <a:pt x="3634" y="3144"/>
                    <a:pt x="4618" y="2548"/>
                    <a:pt x="5011" y="1537"/>
                  </a:cubicBezTo>
                  <a:cubicBezTo>
                    <a:pt x="5313" y="1022"/>
                    <a:pt x="5313" y="515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2171725" y="10560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99" y="107"/>
                    <a:pt x="99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905" y="2150"/>
                    <a:pt x="4905" y="2044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6"/>
            <p:cNvSpPr/>
            <p:nvPr/>
          </p:nvSpPr>
          <p:spPr>
            <a:xfrm>
              <a:off x="2174175" y="10509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7" y="0"/>
                  </a:moveTo>
                  <a:cubicBezTo>
                    <a:pt x="107" y="106"/>
                    <a:pt x="107" y="106"/>
                    <a:pt x="1" y="204"/>
                  </a:cubicBezTo>
                  <a:lnTo>
                    <a:pt x="1" y="311"/>
                  </a:lnTo>
                  <a:lnTo>
                    <a:pt x="4807" y="2354"/>
                  </a:lnTo>
                  <a:lnTo>
                    <a:pt x="4807" y="2150"/>
                  </a:lnTo>
                  <a:cubicBezTo>
                    <a:pt x="4905" y="2150"/>
                    <a:pt x="4905" y="2043"/>
                    <a:pt x="4905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1466775" y="908700"/>
              <a:ext cx="132850" cy="130700"/>
            </a:xfrm>
            <a:custGeom>
              <a:avLst/>
              <a:gdLst/>
              <a:ahLst/>
              <a:cxnLst/>
              <a:rect l="l" t="t" r="r" b="b"/>
              <a:pathLst>
                <a:path w="5314" h="5228" extrusionOk="0">
                  <a:moveTo>
                    <a:pt x="2633" y="0"/>
                  </a:moveTo>
                  <a:cubicBezTo>
                    <a:pt x="2180" y="0"/>
                    <a:pt x="1727" y="125"/>
                    <a:pt x="1325" y="378"/>
                  </a:cubicBezTo>
                  <a:cubicBezTo>
                    <a:pt x="1227" y="378"/>
                    <a:pt x="1227" y="485"/>
                    <a:pt x="1120" y="485"/>
                  </a:cubicBezTo>
                  <a:lnTo>
                    <a:pt x="1120" y="583"/>
                  </a:lnTo>
                  <a:lnTo>
                    <a:pt x="1022" y="583"/>
                  </a:lnTo>
                  <a:lnTo>
                    <a:pt x="916" y="689"/>
                  </a:lnTo>
                  <a:lnTo>
                    <a:pt x="409" y="1196"/>
                  </a:lnTo>
                  <a:cubicBezTo>
                    <a:pt x="409" y="1302"/>
                    <a:pt x="409" y="1400"/>
                    <a:pt x="303" y="1400"/>
                  </a:cubicBezTo>
                  <a:lnTo>
                    <a:pt x="303" y="1506"/>
                  </a:lnTo>
                  <a:cubicBezTo>
                    <a:pt x="303" y="1506"/>
                    <a:pt x="303" y="1604"/>
                    <a:pt x="205" y="1604"/>
                  </a:cubicBezTo>
                  <a:lnTo>
                    <a:pt x="205" y="1711"/>
                  </a:lnTo>
                  <a:cubicBezTo>
                    <a:pt x="205" y="1711"/>
                    <a:pt x="205" y="1809"/>
                    <a:pt x="99" y="1915"/>
                  </a:cubicBezTo>
                  <a:lnTo>
                    <a:pt x="99" y="2119"/>
                  </a:lnTo>
                  <a:lnTo>
                    <a:pt x="99" y="2217"/>
                  </a:lnTo>
                  <a:lnTo>
                    <a:pt x="99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cubicBezTo>
                    <a:pt x="1" y="2937"/>
                    <a:pt x="99" y="2937"/>
                    <a:pt x="99" y="2937"/>
                  </a:cubicBezTo>
                  <a:lnTo>
                    <a:pt x="99" y="3141"/>
                  </a:lnTo>
                  <a:lnTo>
                    <a:pt x="99" y="3345"/>
                  </a:lnTo>
                  <a:lnTo>
                    <a:pt x="99" y="3443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03" y="3754"/>
                    <a:pt x="303" y="3754"/>
                    <a:pt x="303" y="3852"/>
                  </a:cubicBezTo>
                  <a:lnTo>
                    <a:pt x="409" y="3852"/>
                  </a:lnTo>
                  <a:cubicBezTo>
                    <a:pt x="409" y="3958"/>
                    <a:pt x="409" y="4056"/>
                    <a:pt x="507" y="4056"/>
                  </a:cubicBezTo>
                  <a:cubicBezTo>
                    <a:pt x="712" y="4465"/>
                    <a:pt x="1120" y="4776"/>
                    <a:pt x="1431" y="4980"/>
                  </a:cubicBezTo>
                  <a:cubicBezTo>
                    <a:pt x="1529" y="4980"/>
                    <a:pt x="1635" y="4980"/>
                    <a:pt x="1635" y="5078"/>
                  </a:cubicBezTo>
                  <a:lnTo>
                    <a:pt x="1938" y="5078"/>
                  </a:lnTo>
                  <a:cubicBezTo>
                    <a:pt x="1938" y="5184"/>
                    <a:pt x="2044" y="5184"/>
                    <a:pt x="2142" y="5184"/>
                  </a:cubicBezTo>
                  <a:cubicBezTo>
                    <a:pt x="2278" y="5184"/>
                    <a:pt x="2371" y="5228"/>
                    <a:pt x="2478" y="5228"/>
                  </a:cubicBezTo>
                  <a:cubicBezTo>
                    <a:pt x="2532" y="5228"/>
                    <a:pt x="2589" y="5217"/>
                    <a:pt x="2657" y="5184"/>
                  </a:cubicBezTo>
                  <a:cubicBezTo>
                    <a:pt x="3066" y="5184"/>
                    <a:pt x="3474" y="5184"/>
                    <a:pt x="3777" y="4980"/>
                  </a:cubicBezTo>
                  <a:lnTo>
                    <a:pt x="3883" y="4980"/>
                  </a:lnTo>
                  <a:cubicBezTo>
                    <a:pt x="3883" y="4874"/>
                    <a:pt x="3883" y="4874"/>
                    <a:pt x="3981" y="4874"/>
                  </a:cubicBezTo>
                  <a:lnTo>
                    <a:pt x="4087" y="4776"/>
                  </a:lnTo>
                  <a:cubicBezTo>
                    <a:pt x="4185" y="4776"/>
                    <a:pt x="4185" y="4669"/>
                    <a:pt x="4292" y="4669"/>
                  </a:cubicBezTo>
                  <a:cubicBezTo>
                    <a:pt x="4292" y="4571"/>
                    <a:pt x="4292" y="4571"/>
                    <a:pt x="4390" y="4571"/>
                  </a:cubicBezTo>
                  <a:cubicBezTo>
                    <a:pt x="4390" y="4571"/>
                    <a:pt x="4390" y="4465"/>
                    <a:pt x="4496" y="4465"/>
                  </a:cubicBezTo>
                  <a:lnTo>
                    <a:pt x="4496" y="4367"/>
                  </a:lnTo>
                  <a:cubicBezTo>
                    <a:pt x="4594" y="4367"/>
                    <a:pt x="4594" y="4367"/>
                    <a:pt x="4594" y="4261"/>
                  </a:cubicBezTo>
                  <a:lnTo>
                    <a:pt x="4700" y="4261"/>
                  </a:lnTo>
                  <a:cubicBezTo>
                    <a:pt x="4700" y="4163"/>
                    <a:pt x="4798" y="4163"/>
                    <a:pt x="4798" y="4056"/>
                  </a:cubicBezTo>
                  <a:cubicBezTo>
                    <a:pt x="4798" y="4056"/>
                    <a:pt x="4798" y="3958"/>
                    <a:pt x="4905" y="3958"/>
                  </a:cubicBezTo>
                  <a:lnTo>
                    <a:pt x="4905" y="3852"/>
                  </a:lnTo>
                  <a:lnTo>
                    <a:pt x="5003" y="3754"/>
                  </a:lnTo>
                  <a:lnTo>
                    <a:pt x="5003" y="3648"/>
                  </a:lnTo>
                  <a:lnTo>
                    <a:pt x="5109" y="3550"/>
                  </a:lnTo>
                  <a:cubicBezTo>
                    <a:pt x="5313" y="2732"/>
                    <a:pt x="5313" y="1915"/>
                    <a:pt x="4798" y="1196"/>
                  </a:cubicBezTo>
                  <a:cubicBezTo>
                    <a:pt x="4272" y="407"/>
                    <a:pt x="3452" y="0"/>
                    <a:pt x="263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1451450" y="896850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09" y="1"/>
                  </a:moveTo>
                  <a:cubicBezTo>
                    <a:pt x="1916" y="1"/>
                    <a:pt x="986" y="592"/>
                    <a:pt x="614" y="1572"/>
                  </a:cubicBezTo>
                  <a:cubicBezTo>
                    <a:pt x="1" y="2896"/>
                    <a:pt x="614" y="4432"/>
                    <a:pt x="1938" y="5045"/>
                  </a:cubicBezTo>
                  <a:cubicBezTo>
                    <a:pt x="2253" y="5165"/>
                    <a:pt x="2579" y="5222"/>
                    <a:pt x="2901" y="5222"/>
                  </a:cubicBezTo>
                  <a:cubicBezTo>
                    <a:pt x="3942" y="5222"/>
                    <a:pt x="4943" y="4626"/>
                    <a:pt x="5411" y="3615"/>
                  </a:cubicBezTo>
                  <a:cubicBezTo>
                    <a:pt x="5926" y="2283"/>
                    <a:pt x="5313" y="754"/>
                    <a:pt x="3981" y="239"/>
                  </a:cubicBezTo>
                  <a:cubicBezTo>
                    <a:pt x="3631" y="77"/>
                    <a:pt x="3266" y="1"/>
                    <a:pt x="2909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1461675" y="948800"/>
              <a:ext cx="130175" cy="78625"/>
            </a:xfrm>
            <a:custGeom>
              <a:avLst/>
              <a:gdLst/>
              <a:ahLst/>
              <a:cxnLst/>
              <a:rect l="l" t="t" r="r" b="b"/>
              <a:pathLst>
                <a:path w="5207" h="3145" extrusionOk="0">
                  <a:moveTo>
                    <a:pt x="5109" y="0"/>
                  </a:moveTo>
                  <a:cubicBezTo>
                    <a:pt x="5109" y="311"/>
                    <a:pt x="5109" y="613"/>
                    <a:pt x="4904" y="924"/>
                  </a:cubicBezTo>
                  <a:cubicBezTo>
                    <a:pt x="4511" y="1935"/>
                    <a:pt x="3527" y="2531"/>
                    <a:pt x="2491" y="2531"/>
                  </a:cubicBezTo>
                  <a:cubicBezTo>
                    <a:pt x="2170" y="2531"/>
                    <a:pt x="1844" y="2474"/>
                    <a:pt x="1529" y="2354"/>
                  </a:cubicBezTo>
                  <a:cubicBezTo>
                    <a:pt x="711" y="2044"/>
                    <a:pt x="205" y="1333"/>
                    <a:pt x="0" y="515"/>
                  </a:cubicBezTo>
                  <a:lnTo>
                    <a:pt x="0" y="515"/>
                  </a:lnTo>
                  <a:cubicBezTo>
                    <a:pt x="0" y="1537"/>
                    <a:pt x="613" y="2559"/>
                    <a:pt x="1529" y="2967"/>
                  </a:cubicBezTo>
                  <a:cubicBezTo>
                    <a:pt x="1844" y="3087"/>
                    <a:pt x="2170" y="3144"/>
                    <a:pt x="2492" y="3144"/>
                  </a:cubicBezTo>
                  <a:cubicBezTo>
                    <a:pt x="3533" y="3144"/>
                    <a:pt x="4534" y="2548"/>
                    <a:pt x="5002" y="1537"/>
                  </a:cubicBezTo>
                  <a:cubicBezTo>
                    <a:pt x="5207" y="1022"/>
                    <a:pt x="5207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6"/>
            <p:cNvSpPr/>
            <p:nvPr/>
          </p:nvSpPr>
          <p:spPr>
            <a:xfrm>
              <a:off x="1464125" y="936125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107" y="1"/>
                  </a:moveTo>
                  <a:cubicBezTo>
                    <a:pt x="107" y="99"/>
                    <a:pt x="107" y="99"/>
                    <a:pt x="0" y="99"/>
                  </a:cubicBezTo>
                  <a:lnTo>
                    <a:pt x="0" y="303"/>
                  </a:lnTo>
                  <a:lnTo>
                    <a:pt x="4700" y="2346"/>
                  </a:lnTo>
                  <a:cubicBezTo>
                    <a:pt x="4806" y="2248"/>
                    <a:pt x="4806" y="2248"/>
                    <a:pt x="4806" y="2142"/>
                  </a:cubicBezTo>
                  <a:cubicBezTo>
                    <a:pt x="4904" y="2142"/>
                    <a:pt x="4904" y="2044"/>
                    <a:pt x="4904" y="2044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6"/>
            <p:cNvSpPr/>
            <p:nvPr/>
          </p:nvSpPr>
          <p:spPr>
            <a:xfrm>
              <a:off x="1464125" y="9334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107"/>
                    <a:pt x="107" y="107"/>
                  </a:cubicBezTo>
                  <a:cubicBezTo>
                    <a:pt x="107" y="205"/>
                    <a:pt x="0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248"/>
                    <a:pt x="4904" y="2150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>
              <a:off x="1630250" y="976825"/>
              <a:ext cx="132850" cy="130350"/>
            </a:xfrm>
            <a:custGeom>
              <a:avLst/>
              <a:gdLst/>
              <a:ahLst/>
              <a:cxnLst/>
              <a:rect l="l" t="t" r="r" b="b"/>
              <a:pathLst>
                <a:path w="5314" h="5214" extrusionOk="0">
                  <a:moveTo>
                    <a:pt x="2534" y="0"/>
                  </a:moveTo>
                  <a:cubicBezTo>
                    <a:pt x="2092" y="0"/>
                    <a:pt x="1642" y="102"/>
                    <a:pt x="1226" y="310"/>
                  </a:cubicBezTo>
                  <a:cubicBezTo>
                    <a:pt x="1226" y="416"/>
                    <a:pt x="1120" y="416"/>
                    <a:pt x="1120" y="416"/>
                  </a:cubicBezTo>
                  <a:cubicBezTo>
                    <a:pt x="1120" y="416"/>
                    <a:pt x="1022" y="416"/>
                    <a:pt x="1022" y="514"/>
                  </a:cubicBezTo>
                  <a:lnTo>
                    <a:pt x="916" y="514"/>
                  </a:lnTo>
                  <a:cubicBezTo>
                    <a:pt x="916" y="514"/>
                    <a:pt x="916" y="620"/>
                    <a:pt x="818" y="620"/>
                  </a:cubicBezTo>
                  <a:cubicBezTo>
                    <a:pt x="711" y="825"/>
                    <a:pt x="507" y="923"/>
                    <a:pt x="409" y="1127"/>
                  </a:cubicBezTo>
                  <a:lnTo>
                    <a:pt x="409" y="1233"/>
                  </a:lnTo>
                  <a:cubicBezTo>
                    <a:pt x="303" y="1233"/>
                    <a:pt x="303" y="1331"/>
                    <a:pt x="303" y="1331"/>
                  </a:cubicBezTo>
                  <a:lnTo>
                    <a:pt x="205" y="1438"/>
                  </a:lnTo>
                  <a:lnTo>
                    <a:pt x="205" y="1536"/>
                  </a:lnTo>
                  <a:cubicBezTo>
                    <a:pt x="205" y="1642"/>
                    <a:pt x="205" y="1642"/>
                    <a:pt x="98" y="1642"/>
                  </a:cubicBezTo>
                  <a:lnTo>
                    <a:pt x="98" y="1846"/>
                  </a:lnTo>
                  <a:cubicBezTo>
                    <a:pt x="98" y="1944"/>
                    <a:pt x="0" y="2051"/>
                    <a:pt x="0" y="2051"/>
                  </a:cubicBezTo>
                  <a:lnTo>
                    <a:pt x="0" y="2149"/>
                  </a:lnTo>
                  <a:lnTo>
                    <a:pt x="0" y="2255"/>
                  </a:lnTo>
                  <a:lnTo>
                    <a:pt x="0" y="2353"/>
                  </a:lnTo>
                  <a:lnTo>
                    <a:pt x="0" y="2557"/>
                  </a:lnTo>
                  <a:lnTo>
                    <a:pt x="0" y="2868"/>
                  </a:lnTo>
                  <a:lnTo>
                    <a:pt x="0" y="3072"/>
                  </a:lnTo>
                  <a:cubicBezTo>
                    <a:pt x="0" y="3170"/>
                    <a:pt x="98" y="3277"/>
                    <a:pt x="98" y="3375"/>
                  </a:cubicBezTo>
                  <a:cubicBezTo>
                    <a:pt x="98" y="3375"/>
                    <a:pt x="98" y="3481"/>
                    <a:pt x="205" y="3579"/>
                  </a:cubicBezTo>
                  <a:cubicBezTo>
                    <a:pt x="205" y="3685"/>
                    <a:pt x="205" y="3685"/>
                    <a:pt x="303" y="3783"/>
                  </a:cubicBezTo>
                  <a:lnTo>
                    <a:pt x="303" y="3890"/>
                  </a:lnTo>
                  <a:cubicBezTo>
                    <a:pt x="303" y="3890"/>
                    <a:pt x="409" y="3988"/>
                    <a:pt x="409" y="4094"/>
                  </a:cubicBezTo>
                  <a:cubicBezTo>
                    <a:pt x="711" y="4396"/>
                    <a:pt x="1022" y="4707"/>
                    <a:pt x="1431" y="4911"/>
                  </a:cubicBezTo>
                  <a:cubicBezTo>
                    <a:pt x="1431" y="4911"/>
                    <a:pt x="1529" y="5009"/>
                    <a:pt x="1635" y="5009"/>
                  </a:cubicBezTo>
                  <a:cubicBezTo>
                    <a:pt x="1733" y="5009"/>
                    <a:pt x="1733" y="5009"/>
                    <a:pt x="1839" y="5116"/>
                  </a:cubicBezTo>
                  <a:lnTo>
                    <a:pt x="2044" y="5116"/>
                  </a:lnTo>
                  <a:cubicBezTo>
                    <a:pt x="2248" y="5214"/>
                    <a:pt x="2452" y="5214"/>
                    <a:pt x="2550" y="5214"/>
                  </a:cubicBezTo>
                  <a:cubicBezTo>
                    <a:pt x="2959" y="5214"/>
                    <a:pt x="3368" y="5116"/>
                    <a:pt x="3776" y="4911"/>
                  </a:cubicBezTo>
                  <a:lnTo>
                    <a:pt x="3883" y="4805"/>
                  </a:lnTo>
                  <a:lnTo>
                    <a:pt x="3981" y="4805"/>
                  </a:lnTo>
                  <a:cubicBezTo>
                    <a:pt x="3981" y="4805"/>
                    <a:pt x="3981" y="4707"/>
                    <a:pt x="4087" y="4707"/>
                  </a:cubicBezTo>
                  <a:lnTo>
                    <a:pt x="4185" y="4601"/>
                  </a:lnTo>
                  <a:cubicBezTo>
                    <a:pt x="4291" y="4601"/>
                    <a:pt x="4291" y="4601"/>
                    <a:pt x="4291" y="4503"/>
                  </a:cubicBezTo>
                  <a:cubicBezTo>
                    <a:pt x="4291" y="4503"/>
                    <a:pt x="4389" y="4503"/>
                    <a:pt x="4389" y="4396"/>
                  </a:cubicBezTo>
                  <a:lnTo>
                    <a:pt x="4496" y="4396"/>
                  </a:lnTo>
                  <a:cubicBezTo>
                    <a:pt x="4496" y="4298"/>
                    <a:pt x="4496" y="4298"/>
                    <a:pt x="4594" y="4192"/>
                  </a:cubicBezTo>
                  <a:lnTo>
                    <a:pt x="4798" y="3988"/>
                  </a:lnTo>
                  <a:lnTo>
                    <a:pt x="4798" y="3890"/>
                  </a:lnTo>
                  <a:lnTo>
                    <a:pt x="4904" y="3783"/>
                  </a:lnTo>
                  <a:lnTo>
                    <a:pt x="4904" y="3685"/>
                  </a:lnTo>
                  <a:lnTo>
                    <a:pt x="5002" y="3579"/>
                  </a:lnTo>
                  <a:lnTo>
                    <a:pt x="5002" y="3481"/>
                  </a:lnTo>
                  <a:cubicBezTo>
                    <a:pt x="5313" y="2762"/>
                    <a:pt x="5207" y="1846"/>
                    <a:pt x="4700" y="1127"/>
                  </a:cubicBezTo>
                  <a:cubicBezTo>
                    <a:pt x="4225" y="387"/>
                    <a:pt x="3396" y="0"/>
                    <a:pt x="253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1614925" y="96327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2907" y="0"/>
                  </a:moveTo>
                  <a:cubicBezTo>
                    <a:pt x="1909" y="0"/>
                    <a:pt x="958" y="591"/>
                    <a:pt x="507" y="1571"/>
                  </a:cubicBezTo>
                  <a:cubicBezTo>
                    <a:pt x="0" y="2895"/>
                    <a:pt x="613" y="4432"/>
                    <a:pt x="1937" y="5045"/>
                  </a:cubicBezTo>
                  <a:cubicBezTo>
                    <a:pt x="2252" y="5165"/>
                    <a:pt x="2579" y="5222"/>
                    <a:pt x="2900" y="5222"/>
                  </a:cubicBezTo>
                  <a:cubicBezTo>
                    <a:pt x="3936" y="5222"/>
                    <a:pt x="4920" y="4625"/>
                    <a:pt x="5313" y="3614"/>
                  </a:cubicBezTo>
                  <a:cubicBezTo>
                    <a:pt x="5926" y="2282"/>
                    <a:pt x="5207" y="754"/>
                    <a:pt x="3981" y="239"/>
                  </a:cubicBezTo>
                  <a:cubicBezTo>
                    <a:pt x="3631" y="77"/>
                    <a:pt x="3266" y="0"/>
                    <a:pt x="290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>
              <a:off x="1622475" y="10152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1"/>
                  </a:moveTo>
                  <a:cubicBezTo>
                    <a:pt x="5215" y="311"/>
                    <a:pt x="5109" y="614"/>
                    <a:pt x="5011" y="1022"/>
                  </a:cubicBezTo>
                  <a:cubicBezTo>
                    <a:pt x="4560" y="2002"/>
                    <a:pt x="3610" y="2593"/>
                    <a:pt x="2611" y="2593"/>
                  </a:cubicBezTo>
                  <a:cubicBezTo>
                    <a:pt x="2253" y="2593"/>
                    <a:pt x="1888" y="2517"/>
                    <a:pt x="1537" y="2355"/>
                  </a:cubicBezTo>
                  <a:cubicBezTo>
                    <a:pt x="720" y="2044"/>
                    <a:pt x="205" y="1333"/>
                    <a:pt x="1" y="516"/>
                  </a:cubicBezTo>
                  <a:lnTo>
                    <a:pt x="1" y="516"/>
                  </a:lnTo>
                  <a:cubicBezTo>
                    <a:pt x="1" y="1537"/>
                    <a:pt x="614" y="2559"/>
                    <a:pt x="1635" y="2968"/>
                  </a:cubicBezTo>
                  <a:cubicBezTo>
                    <a:pt x="1950" y="3088"/>
                    <a:pt x="2277" y="3145"/>
                    <a:pt x="2598" y="3145"/>
                  </a:cubicBezTo>
                  <a:cubicBezTo>
                    <a:pt x="3634" y="3145"/>
                    <a:pt x="4618" y="2548"/>
                    <a:pt x="5011" y="1537"/>
                  </a:cubicBezTo>
                  <a:cubicBezTo>
                    <a:pt x="5215" y="1022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>
              <a:off x="1625125" y="1002550"/>
              <a:ext cx="122650" cy="58650"/>
            </a:xfrm>
            <a:custGeom>
              <a:avLst/>
              <a:gdLst/>
              <a:ahLst/>
              <a:cxnLst/>
              <a:rect l="l" t="t" r="r" b="b"/>
              <a:pathLst>
                <a:path w="4906" h="2346" extrusionOk="0">
                  <a:moveTo>
                    <a:pt x="99" y="0"/>
                  </a:moveTo>
                  <a:lnTo>
                    <a:pt x="99" y="98"/>
                  </a:lnTo>
                  <a:cubicBezTo>
                    <a:pt x="99" y="204"/>
                    <a:pt x="1" y="302"/>
                    <a:pt x="1" y="409"/>
                  </a:cubicBezTo>
                  <a:lnTo>
                    <a:pt x="4799" y="2346"/>
                  </a:lnTo>
                  <a:cubicBezTo>
                    <a:pt x="4799" y="2248"/>
                    <a:pt x="4799" y="2248"/>
                    <a:pt x="4905" y="2141"/>
                  </a:cubicBezTo>
                  <a:lnTo>
                    <a:pt x="4905" y="204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>
              <a:off x="1627600" y="9998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0" y="107"/>
                  </a:lnTo>
                  <a:lnTo>
                    <a:pt x="0" y="311"/>
                  </a:lnTo>
                  <a:lnTo>
                    <a:pt x="4700" y="2355"/>
                  </a:lnTo>
                  <a:cubicBezTo>
                    <a:pt x="4806" y="2248"/>
                    <a:pt x="4806" y="2248"/>
                    <a:pt x="4806" y="2150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6"/>
            <p:cNvSpPr/>
            <p:nvPr/>
          </p:nvSpPr>
          <p:spPr>
            <a:xfrm>
              <a:off x="1791050" y="1043225"/>
              <a:ext cx="132850" cy="130375"/>
            </a:xfrm>
            <a:custGeom>
              <a:avLst/>
              <a:gdLst/>
              <a:ahLst/>
              <a:cxnLst/>
              <a:rect l="l" t="t" r="r" b="b"/>
              <a:pathLst>
                <a:path w="5314" h="5215" extrusionOk="0">
                  <a:moveTo>
                    <a:pt x="2571" y="1"/>
                  </a:moveTo>
                  <a:cubicBezTo>
                    <a:pt x="2140" y="1"/>
                    <a:pt x="1713" y="102"/>
                    <a:pt x="1333" y="310"/>
                  </a:cubicBezTo>
                  <a:cubicBezTo>
                    <a:pt x="1227" y="416"/>
                    <a:pt x="1227" y="416"/>
                    <a:pt x="1129" y="416"/>
                  </a:cubicBezTo>
                  <a:lnTo>
                    <a:pt x="1129" y="514"/>
                  </a:lnTo>
                  <a:lnTo>
                    <a:pt x="1022" y="514"/>
                  </a:lnTo>
                  <a:lnTo>
                    <a:pt x="924" y="621"/>
                  </a:lnTo>
                  <a:cubicBezTo>
                    <a:pt x="720" y="825"/>
                    <a:pt x="516" y="1029"/>
                    <a:pt x="409" y="1234"/>
                  </a:cubicBezTo>
                  <a:lnTo>
                    <a:pt x="311" y="1332"/>
                  </a:lnTo>
                  <a:lnTo>
                    <a:pt x="311" y="1438"/>
                  </a:lnTo>
                  <a:cubicBezTo>
                    <a:pt x="205" y="1536"/>
                    <a:pt x="205" y="1536"/>
                    <a:pt x="205" y="1642"/>
                  </a:cubicBezTo>
                  <a:cubicBezTo>
                    <a:pt x="205" y="1740"/>
                    <a:pt x="107" y="1847"/>
                    <a:pt x="107" y="1847"/>
                  </a:cubicBezTo>
                  <a:lnTo>
                    <a:pt x="107" y="1945"/>
                  </a:lnTo>
                  <a:lnTo>
                    <a:pt x="107" y="2051"/>
                  </a:lnTo>
                  <a:cubicBezTo>
                    <a:pt x="107" y="2149"/>
                    <a:pt x="1" y="2149"/>
                    <a:pt x="1" y="2149"/>
                  </a:cubicBezTo>
                  <a:lnTo>
                    <a:pt x="1" y="2353"/>
                  </a:lnTo>
                  <a:lnTo>
                    <a:pt x="1" y="2664"/>
                  </a:lnTo>
                  <a:lnTo>
                    <a:pt x="1" y="2868"/>
                  </a:lnTo>
                  <a:lnTo>
                    <a:pt x="1" y="3073"/>
                  </a:lnTo>
                  <a:cubicBezTo>
                    <a:pt x="107" y="3073"/>
                    <a:pt x="107" y="3073"/>
                    <a:pt x="107" y="3171"/>
                  </a:cubicBezTo>
                  <a:lnTo>
                    <a:pt x="107" y="3375"/>
                  </a:lnTo>
                  <a:cubicBezTo>
                    <a:pt x="107" y="3481"/>
                    <a:pt x="205" y="3481"/>
                    <a:pt x="205" y="3580"/>
                  </a:cubicBezTo>
                  <a:lnTo>
                    <a:pt x="205" y="3686"/>
                  </a:lnTo>
                  <a:lnTo>
                    <a:pt x="311" y="3784"/>
                  </a:lnTo>
                  <a:lnTo>
                    <a:pt x="311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20" y="4397"/>
                    <a:pt x="1022" y="4707"/>
                    <a:pt x="1431" y="4912"/>
                  </a:cubicBezTo>
                  <a:cubicBezTo>
                    <a:pt x="1537" y="4912"/>
                    <a:pt x="1537" y="5010"/>
                    <a:pt x="1635" y="5010"/>
                  </a:cubicBezTo>
                  <a:cubicBezTo>
                    <a:pt x="1742" y="5010"/>
                    <a:pt x="1840" y="5116"/>
                    <a:pt x="1840" y="5116"/>
                  </a:cubicBezTo>
                  <a:lnTo>
                    <a:pt x="2150" y="5116"/>
                  </a:lnTo>
                  <a:cubicBezTo>
                    <a:pt x="2248" y="5214"/>
                    <a:pt x="2453" y="5214"/>
                    <a:pt x="2657" y="5214"/>
                  </a:cubicBezTo>
                  <a:cubicBezTo>
                    <a:pt x="3066" y="5214"/>
                    <a:pt x="3376" y="5116"/>
                    <a:pt x="3785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9" y="4806"/>
                  </a:lnTo>
                  <a:cubicBezTo>
                    <a:pt x="3989" y="4806"/>
                    <a:pt x="4087" y="4806"/>
                    <a:pt x="4087" y="4707"/>
                  </a:cubicBezTo>
                  <a:cubicBezTo>
                    <a:pt x="4087" y="4707"/>
                    <a:pt x="4194" y="4707"/>
                    <a:pt x="4194" y="4601"/>
                  </a:cubicBezTo>
                  <a:lnTo>
                    <a:pt x="4292" y="4601"/>
                  </a:lnTo>
                  <a:lnTo>
                    <a:pt x="4496" y="4397"/>
                  </a:lnTo>
                  <a:cubicBezTo>
                    <a:pt x="4496" y="4299"/>
                    <a:pt x="4602" y="4299"/>
                    <a:pt x="4602" y="4299"/>
                  </a:cubicBezTo>
                  <a:cubicBezTo>
                    <a:pt x="4602" y="4299"/>
                    <a:pt x="4602" y="4193"/>
                    <a:pt x="4700" y="4193"/>
                  </a:cubicBezTo>
                  <a:cubicBezTo>
                    <a:pt x="4700" y="4193"/>
                    <a:pt x="4700" y="4094"/>
                    <a:pt x="4807" y="3988"/>
                  </a:cubicBezTo>
                  <a:cubicBezTo>
                    <a:pt x="4905" y="3890"/>
                    <a:pt x="4905" y="3890"/>
                    <a:pt x="4905" y="3784"/>
                  </a:cubicBezTo>
                  <a:cubicBezTo>
                    <a:pt x="5011" y="3686"/>
                    <a:pt x="5011" y="3686"/>
                    <a:pt x="5011" y="3580"/>
                  </a:cubicBezTo>
                  <a:lnTo>
                    <a:pt x="5011" y="3481"/>
                  </a:lnTo>
                  <a:cubicBezTo>
                    <a:pt x="5313" y="2762"/>
                    <a:pt x="5215" y="1847"/>
                    <a:pt x="4807" y="1127"/>
                  </a:cubicBezTo>
                  <a:cubicBezTo>
                    <a:pt x="4266" y="387"/>
                    <a:pt x="3412" y="1"/>
                    <a:pt x="2571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6"/>
            <p:cNvSpPr/>
            <p:nvPr/>
          </p:nvSpPr>
          <p:spPr>
            <a:xfrm>
              <a:off x="1775725" y="1031225"/>
              <a:ext cx="148175" cy="129025"/>
            </a:xfrm>
            <a:custGeom>
              <a:avLst/>
              <a:gdLst/>
              <a:ahLst/>
              <a:cxnLst/>
              <a:rect l="l" t="t" r="r" b="b"/>
              <a:pathLst>
                <a:path w="5927" h="5161" extrusionOk="0">
                  <a:moveTo>
                    <a:pt x="3027" y="0"/>
                  </a:moveTo>
                  <a:cubicBezTo>
                    <a:pt x="1991" y="0"/>
                    <a:pt x="1007" y="597"/>
                    <a:pt x="614" y="1607"/>
                  </a:cubicBezTo>
                  <a:cubicBezTo>
                    <a:pt x="1" y="2940"/>
                    <a:pt x="614" y="4468"/>
                    <a:pt x="1946" y="4983"/>
                  </a:cubicBezTo>
                  <a:cubicBezTo>
                    <a:pt x="2259" y="5103"/>
                    <a:pt x="2584" y="5160"/>
                    <a:pt x="2906" y="5160"/>
                  </a:cubicBezTo>
                  <a:cubicBezTo>
                    <a:pt x="3945" y="5160"/>
                    <a:pt x="4952" y="4564"/>
                    <a:pt x="5420" y="3553"/>
                  </a:cubicBezTo>
                  <a:cubicBezTo>
                    <a:pt x="5926" y="2220"/>
                    <a:pt x="5313" y="692"/>
                    <a:pt x="3989" y="177"/>
                  </a:cubicBezTo>
                  <a:cubicBezTo>
                    <a:pt x="3674" y="57"/>
                    <a:pt x="3348" y="0"/>
                    <a:pt x="302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1785950" y="1081625"/>
              <a:ext cx="130400" cy="78625"/>
            </a:xfrm>
            <a:custGeom>
              <a:avLst/>
              <a:gdLst/>
              <a:ahLst/>
              <a:cxnLst/>
              <a:rect l="l" t="t" r="r" b="b"/>
              <a:pathLst>
                <a:path w="5216" h="3145" extrusionOk="0">
                  <a:moveTo>
                    <a:pt x="5109" y="0"/>
                  </a:moveTo>
                  <a:cubicBezTo>
                    <a:pt x="5109" y="311"/>
                    <a:pt x="5011" y="719"/>
                    <a:pt x="4904" y="1022"/>
                  </a:cubicBezTo>
                  <a:cubicBezTo>
                    <a:pt x="4454" y="2002"/>
                    <a:pt x="3507" y="2593"/>
                    <a:pt x="2551" y="2593"/>
                  </a:cubicBezTo>
                  <a:cubicBezTo>
                    <a:pt x="2207" y="2593"/>
                    <a:pt x="1861" y="2516"/>
                    <a:pt x="1537" y="2354"/>
                  </a:cubicBezTo>
                  <a:cubicBezTo>
                    <a:pt x="720" y="2044"/>
                    <a:pt x="107" y="1332"/>
                    <a:pt x="0" y="613"/>
                  </a:cubicBezTo>
                  <a:lnTo>
                    <a:pt x="0" y="613"/>
                  </a:lnTo>
                  <a:cubicBezTo>
                    <a:pt x="0" y="1537"/>
                    <a:pt x="515" y="2558"/>
                    <a:pt x="1537" y="2967"/>
                  </a:cubicBezTo>
                  <a:cubicBezTo>
                    <a:pt x="1850" y="3087"/>
                    <a:pt x="2175" y="3144"/>
                    <a:pt x="2497" y="3144"/>
                  </a:cubicBezTo>
                  <a:cubicBezTo>
                    <a:pt x="3536" y="3144"/>
                    <a:pt x="4543" y="2548"/>
                    <a:pt x="5011" y="1537"/>
                  </a:cubicBezTo>
                  <a:cubicBezTo>
                    <a:pt x="5215" y="1022"/>
                    <a:pt x="5215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1785950" y="107140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0"/>
                    <a:pt x="107" y="107"/>
                  </a:cubicBezTo>
                  <a:cubicBezTo>
                    <a:pt x="107" y="107"/>
                    <a:pt x="107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150"/>
                    <a:pt x="4904" y="2044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1788600" y="10663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204"/>
                  </a:lnTo>
                  <a:cubicBezTo>
                    <a:pt x="1" y="204"/>
                    <a:pt x="1" y="311"/>
                    <a:pt x="1" y="311"/>
                  </a:cubicBezTo>
                  <a:lnTo>
                    <a:pt x="4798" y="2354"/>
                  </a:lnTo>
                  <a:cubicBezTo>
                    <a:pt x="4798" y="2248"/>
                    <a:pt x="4798" y="2248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6"/>
            <p:cNvSpPr/>
            <p:nvPr/>
          </p:nvSpPr>
          <p:spPr>
            <a:xfrm>
              <a:off x="1952075" y="1110375"/>
              <a:ext cx="135300" cy="129625"/>
            </a:xfrm>
            <a:custGeom>
              <a:avLst/>
              <a:gdLst/>
              <a:ahLst/>
              <a:cxnLst/>
              <a:rect l="l" t="t" r="r" b="b"/>
              <a:pathLst>
                <a:path w="5412" h="5185" extrusionOk="0">
                  <a:moveTo>
                    <a:pt x="2659" y="0"/>
                  </a:moveTo>
                  <a:cubicBezTo>
                    <a:pt x="2197" y="0"/>
                    <a:pt x="1734" y="125"/>
                    <a:pt x="1325" y="387"/>
                  </a:cubicBezTo>
                  <a:cubicBezTo>
                    <a:pt x="1226" y="387"/>
                    <a:pt x="1226" y="387"/>
                    <a:pt x="1226" y="485"/>
                  </a:cubicBezTo>
                  <a:lnTo>
                    <a:pt x="1120" y="485"/>
                  </a:lnTo>
                  <a:cubicBezTo>
                    <a:pt x="1022" y="485"/>
                    <a:pt x="1022" y="485"/>
                    <a:pt x="1022" y="591"/>
                  </a:cubicBezTo>
                  <a:lnTo>
                    <a:pt x="916" y="591"/>
                  </a:lnTo>
                  <a:lnTo>
                    <a:pt x="916" y="689"/>
                  </a:lnTo>
                  <a:cubicBezTo>
                    <a:pt x="712" y="795"/>
                    <a:pt x="613" y="1000"/>
                    <a:pt x="507" y="1204"/>
                  </a:cubicBezTo>
                  <a:lnTo>
                    <a:pt x="409" y="1204"/>
                  </a:lnTo>
                  <a:cubicBezTo>
                    <a:pt x="409" y="1302"/>
                    <a:pt x="409" y="1302"/>
                    <a:pt x="303" y="1408"/>
                  </a:cubicBezTo>
                  <a:cubicBezTo>
                    <a:pt x="303" y="1507"/>
                    <a:pt x="303" y="1507"/>
                    <a:pt x="205" y="1613"/>
                  </a:cubicBezTo>
                  <a:cubicBezTo>
                    <a:pt x="205" y="1711"/>
                    <a:pt x="205" y="1817"/>
                    <a:pt x="99" y="1817"/>
                  </a:cubicBezTo>
                  <a:lnTo>
                    <a:pt x="99" y="1915"/>
                  </a:lnTo>
                  <a:lnTo>
                    <a:pt x="99" y="2120"/>
                  </a:lnTo>
                  <a:lnTo>
                    <a:pt x="99" y="2324"/>
                  </a:lnTo>
                  <a:lnTo>
                    <a:pt x="99" y="2430"/>
                  </a:lnTo>
                  <a:cubicBezTo>
                    <a:pt x="0" y="2430"/>
                    <a:pt x="0" y="2528"/>
                    <a:pt x="0" y="2634"/>
                  </a:cubicBezTo>
                  <a:cubicBezTo>
                    <a:pt x="0" y="2733"/>
                    <a:pt x="0" y="2733"/>
                    <a:pt x="99" y="2839"/>
                  </a:cubicBezTo>
                  <a:lnTo>
                    <a:pt x="99" y="2937"/>
                  </a:lnTo>
                  <a:lnTo>
                    <a:pt x="99" y="3043"/>
                  </a:lnTo>
                  <a:lnTo>
                    <a:pt x="99" y="3141"/>
                  </a:lnTo>
                  <a:cubicBezTo>
                    <a:pt x="99" y="3247"/>
                    <a:pt x="99" y="3247"/>
                    <a:pt x="205" y="3346"/>
                  </a:cubicBezTo>
                  <a:lnTo>
                    <a:pt x="205" y="3550"/>
                  </a:lnTo>
                  <a:cubicBezTo>
                    <a:pt x="205" y="3550"/>
                    <a:pt x="205" y="3656"/>
                    <a:pt x="303" y="3656"/>
                  </a:cubicBezTo>
                  <a:lnTo>
                    <a:pt x="303" y="3754"/>
                  </a:lnTo>
                  <a:cubicBezTo>
                    <a:pt x="303" y="3860"/>
                    <a:pt x="409" y="3860"/>
                    <a:pt x="409" y="3860"/>
                  </a:cubicBezTo>
                  <a:cubicBezTo>
                    <a:pt x="409" y="3959"/>
                    <a:pt x="409" y="3959"/>
                    <a:pt x="507" y="4065"/>
                  </a:cubicBezTo>
                  <a:cubicBezTo>
                    <a:pt x="712" y="4473"/>
                    <a:pt x="1120" y="4678"/>
                    <a:pt x="1431" y="4882"/>
                  </a:cubicBezTo>
                  <a:cubicBezTo>
                    <a:pt x="1529" y="4980"/>
                    <a:pt x="1635" y="4980"/>
                    <a:pt x="1635" y="4980"/>
                  </a:cubicBezTo>
                  <a:cubicBezTo>
                    <a:pt x="1733" y="5086"/>
                    <a:pt x="1839" y="5086"/>
                    <a:pt x="1938" y="5086"/>
                  </a:cubicBezTo>
                  <a:cubicBezTo>
                    <a:pt x="2044" y="5086"/>
                    <a:pt x="2044" y="5185"/>
                    <a:pt x="2142" y="5185"/>
                  </a:cubicBezTo>
                  <a:lnTo>
                    <a:pt x="2657" y="5185"/>
                  </a:lnTo>
                  <a:cubicBezTo>
                    <a:pt x="3065" y="5185"/>
                    <a:pt x="3474" y="5086"/>
                    <a:pt x="3777" y="4882"/>
                  </a:cubicBez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cubicBezTo>
                    <a:pt x="4185" y="4678"/>
                    <a:pt x="4185" y="4678"/>
                    <a:pt x="4291" y="4678"/>
                  </a:cubicBezTo>
                  <a:lnTo>
                    <a:pt x="4291" y="4572"/>
                  </a:lnTo>
                  <a:lnTo>
                    <a:pt x="4390" y="4572"/>
                  </a:lnTo>
                  <a:cubicBezTo>
                    <a:pt x="4390" y="4473"/>
                    <a:pt x="4390" y="4473"/>
                    <a:pt x="4496" y="4473"/>
                  </a:cubicBezTo>
                  <a:lnTo>
                    <a:pt x="4496" y="4367"/>
                  </a:lnTo>
                  <a:cubicBezTo>
                    <a:pt x="4594" y="4367"/>
                    <a:pt x="4594" y="4269"/>
                    <a:pt x="4594" y="4269"/>
                  </a:cubicBezTo>
                  <a:cubicBezTo>
                    <a:pt x="4700" y="4269"/>
                    <a:pt x="4700" y="4269"/>
                    <a:pt x="4700" y="4163"/>
                  </a:cubicBezTo>
                  <a:lnTo>
                    <a:pt x="4798" y="4065"/>
                  </a:lnTo>
                  <a:cubicBezTo>
                    <a:pt x="4798" y="3959"/>
                    <a:pt x="4904" y="3959"/>
                    <a:pt x="4904" y="3959"/>
                  </a:cubicBezTo>
                  <a:lnTo>
                    <a:pt x="4904" y="3860"/>
                  </a:lnTo>
                  <a:lnTo>
                    <a:pt x="5003" y="3754"/>
                  </a:lnTo>
                  <a:lnTo>
                    <a:pt x="5003" y="3656"/>
                  </a:lnTo>
                  <a:cubicBezTo>
                    <a:pt x="5003" y="3550"/>
                    <a:pt x="5109" y="3550"/>
                    <a:pt x="5109" y="3550"/>
                  </a:cubicBezTo>
                  <a:lnTo>
                    <a:pt x="5109" y="3452"/>
                  </a:lnTo>
                  <a:cubicBezTo>
                    <a:pt x="5411" y="2733"/>
                    <a:pt x="5313" y="1817"/>
                    <a:pt x="4798" y="1098"/>
                  </a:cubicBezTo>
                  <a:cubicBezTo>
                    <a:pt x="4278" y="385"/>
                    <a:pt x="3469" y="0"/>
                    <a:pt x="265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6"/>
            <p:cNvSpPr/>
            <p:nvPr/>
          </p:nvSpPr>
          <p:spPr>
            <a:xfrm>
              <a:off x="1936750" y="109762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3022" y="0"/>
                  </a:moveTo>
                  <a:cubicBezTo>
                    <a:pt x="1988" y="0"/>
                    <a:pt x="1000" y="597"/>
                    <a:pt x="613" y="1608"/>
                  </a:cubicBezTo>
                  <a:cubicBezTo>
                    <a:pt x="0" y="2940"/>
                    <a:pt x="712" y="4469"/>
                    <a:pt x="1938" y="4983"/>
                  </a:cubicBezTo>
                  <a:cubicBezTo>
                    <a:pt x="2290" y="5146"/>
                    <a:pt x="2656" y="5222"/>
                    <a:pt x="3015" y="5222"/>
                  </a:cubicBezTo>
                  <a:cubicBezTo>
                    <a:pt x="4014" y="5222"/>
                    <a:pt x="4960" y="4631"/>
                    <a:pt x="5411" y="3651"/>
                  </a:cubicBezTo>
                  <a:cubicBezTo>
                    <a:pt x="5926" y="2327"/>
                    <a:pt x="5313" y="791"/>
                    <a:pt x="3981" y="177"/>
                  </a:cubicBezTo>
                  <a:cubicBezTo>
                    <a:pt x="3668" y="58"/>
                    <a:pt x="3343" y="0"/>
                    <a:pt x="3022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1946975" y="1148025"/>
              <a:ext cx="130175" cy="80150"/>
            </a:xfrm>
            <a:custGeom>
              <a:avLst/>
              <a:gdLst/>
              <a:ahLst/>
              <a:cxnLst/>
              <a:rect l="l" t="t" r="r" b="b"/>
              <a:pathLst>
                <a:path w="5207" h="3206" extrusionOk="0">
                  <a:moveTo>
                    <a:pt x="5108" y="1"/>
                  </a:moveTo>
                  <a:cubicBezTo>
                    <a:pt x="5108" y="311"/>
                    <a:pt x="5108" y="720"/>
                    <a:pt x="4904" y="1022"/>
                  </a:cubicBezTo>
                  <a:cubicBezTo>
                    <a:pt x="4512" y="2037"/>
                    <a:pt x="3532" y="2634"/>
                    <a:pt x="2499" y="2634"/>
                  </a:cubicBezTo>
                  <a:cubicBezTo>
                    <a:pt x="2175" y="2634"/>
                    <a:pt x="1846" y="2575"/>
                    <a:pt x="1529" y="2453"/>
                  </a:cubicBezTo>
                  <a:cubicBezTo>
                    <a:pt x="711" y="2044"/>
                    <a:pt x="204" y="1333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9"/>
                    <a:pt x="1529" y="2967"/>
                  </a:cubicBezTo>
                  <a:cubicBezTo>
                    <a:pt x="1881" y="3130"/>
                    <a:pt x="2247" y="3206"/>
                    <a:pt x="2606" y="3206"/>
                  </a:cubicBezTo>
                  <a:cubicBezTo>
                    <a:pt x="3605" y="3206"/>
                    <a:pt x="4551" y="2615"/>
                    <a:pt x="5002" y="1635"/>
                  </a:cubicBezTo>
                  <a:cubicBezTo>
                    <a:pt x="5207" y="1128"/>
                    <a:pt x="5207" y="515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1949425" y="11378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106" y="107"/>
                  </a:lnTo>
                  <a:cubicBezTo>
                    <a:pt x="0" y="205"/>
                    <a:pt x="0" y="205"/>
                    <a:pt x="0" y="311"/>
                  </a:cubicBezTo>
                  <a:lnTo>
                    <a:pt x="4700" y="2355"/>
                  </a:lnTo>
                  <a:cubicBezTo>
                    <a:pt x="4806" y="2249"/>
                    <a:pt x="4806" y="2150"/>
                    <a:pt x="4806" y="2044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1949425" y="11327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205" y="1"/>
                  </a:moveTo>
                  <a:cubicBezTo>
                    <a:pt x="106" y="107"/>
                    <a:pt x="106" y="107"/>
                    <a:pt x="106" y="205"/>
                  </a:cubicBezTo>
                  <a:lnTo>
                    <a:pt x="0" y="311"/>
                  </a:lnTo>
                  <a:lnTo>
                    <a:pt x="4806" y="2354"/>
                  </a:lnTo>
                  <a:lnTo>
                    <a:pt x="4904" y="2248"/>
                  </a:lnTo>
                  <a:lnTo>
                    <a:pt x="4904" y="204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2115550" y="1176775"/>
              <a:ext cx="132825" cy="129625"/>
            </a:xfrm>
            <a:custGeom>
              <a:avLst/>
              <a:gdLst/>
              <a:ahLst/>
              <a:cxnLst/>
              <a:rect l="l" t="t" r="r" b="b"/>
              <a:pathLst>
                <a:path w="5313" h="5185" extrusionOk="0">
                  <a:moveTo>
                    <a:pt x="2629" y="0"/>
                  </a:moveTo>
                  <a:cubicBezTo>
                    <a:pt x="2157" y="0"/>
                    <a:pt x="1672" y="126"/>
                    <a:pt x="1226" y="387"/>
                  </a:cubicBezTo>
                  <a:cubicBezTo>
                    <a:pt x="1226" y="387"/>
                    <a:pt x="1120" y="387"/>
                    <a:pt x="1120" y="485"/>
                  </a:cubicBezTo>
                  <a:lnTo>
                    <a:pt x="1022" y="485"/>
                  </a:lnTo>
                  <a:lnTo>
                    <a:pt x="1022" y="591"/>
                  </a:lnTo>
                  <a:cubicBezTo>
                    <a:pt x="916" y="591"/>
                    <a:pt x="916" y="591"/>
                    <a:pt x="916" y="690"/>
                  </a:cubicBezTo>
                  <a:lnTo>
                    <a:pt x="817" y="690"/>
                  </a:lnTo>
                  <a:cubicBezTo>
                    <a:pt x="711" y="796"/>
                    <a:pt x="507" y="1000"/>
                    <a:pt x="409" y="1204"/>
                  </a:cubicBezTo>
                  <a:cubicBezTo>
                    <a:pt x="303" y="1303"/>
                    <a:pt x="303" y="1303"/>
                    <a:pt x="303" y="1409"/>
                  </a:cubicBezTo>
                  <a:lnTo>
                    <a:pt x="204" y="1507"/>
                  </a:lnTo>
                  <a:lnTo>
                    <a:pt x="204" y="1613"/>
                  </a:lnTo>
                  <a:lnTo>
                    <a:pt x="204" y="1711"/>
                  </a:lnTo>
                  <a:cubicBezTo>
                    <a:pt x="98" y="1711"/>
                    <a:pt x="98" y="1817"/>
                    <a:pt x="98" y="1916"/>
                  </a:cubicBezTo>
                  <a:cubicBezTo>
                    <a:pt x="98" y="2022"/>
                    <a:pt x="0" y="2022"/>
                    <a:pt x="0" y="2120"/>
                  </a:cubicBezTo>
                  <a:lnTo>
                    <a:pt x="0" y="2226"/>
                  </a:lnTo>
                  <a:lnTo>
                    <a:pt x="0" y="2324"/>
                  </a:lnTo>
                  <a:lnTo>
                    <a:pt x="0" y="2430"/>
                  </a:lnTo>
                  <a:lnTo>
                    <a:pt x="0" y="2635"/>
                  </a:lnTo>
                  <a:lnTo>
                    <a:pt x="0" y="2839"/>
                  </a:lnTo>
                  <a:lnTo>
                    <a:pt x="0" y="2937"/>
                  </a:lnTo>
                  <a:lnTo>
                    <a:pt x="0" y="3043"/>
                  </a:lnTo>
                  <a:lnTo>
                    <a:pt x="0" y="3142"/>
                  </a:lnTo>
                  <a:cubicBezTo>
                    <a:pt x="0" y="3248"/>
                    <a:pt x="98" y="3346"/>
                    <a:pt x="98" y="3346"/>
                  </a:cubicBezTo>
                  <a:cubicBezTo>
                    <a:pt x="98" y="3452"/>
                    <a:pt x="98" y="3550"/>
                    <a:pt x="204" y="3550"/>
                  </a:cubicBezTo>
                  <a:lnTo>
                    <a:pt x="204" y="3656"/>
                  </a:lnTo>
                  <a:cubicBezTo>
                    <a:pt x="204" y="3755"/>
                    <a:pt x="204" y="3755"/>
                    <a:pt x="303" y="3861"/>
                  </a:cubicBezTo>
                  <a:cubicBezTo>
                    <a:pt x="303" y="3959"/>
                    <a:pt x="409" y="4065"/>
                    <a:pt x="409" y="4065"/>
                  </a:cubicBezTo>
                  <a:cubicBezTo>
                    <a:pt x="711" y="4474"/>
                    <a:pt x="1022" y="4776"/>
                    <a:pt x="1430" y="4882"/>
                  </a:cubicBezTo>
                  <a:cubicBezTo>
                    <a:pt x="1430" y="4981"/>
                    <a:pt x="1529" y="4981"/>
                    <a:pt x="1635" y="4981"/>
                  </a:cubicBezTo>
                  <a:cubicBezTo>
                    <a:pt x="1733" y="5087"/>
                    <a:pt x="1733" y="5087"/>
                    <a:pt x="1839" y="5087"/>
                  </a:cubicBezTo>
                  <a:cubicBezTo>
                    <a:pt x="1937" y="5185"/>
                    <a:pt x="2043" y="5185"/>
                    <a:pt x="2142" y="5185"/>
                  </a:cubicBezTo>
                  <a:lnTo>
                    <a:pt x="2550" y="5185"/>
                  </a:lnTo>
                  <a:cubicBezTo>
                    <a:pt x="2959" y="5185"/>
                    <a:pt x="3368" y="5087"/>
                    <a:pt x="3776" y="4981"/>
                  </a:cubicBezTo>
                  <a:lnTo>
                    <a:pt x="3776" y="4882"/>
                  </a:ln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lnTo>
                    <a:pt x="4185" y="4678"/>
                  </a:lnTo>
                  <a:lnTo>
                    <a:pt x="4185" y="4572"/>
                  </a:lnTo>
                  <a:lnTo>
                    <a:pt x="4291" y="4572"/>
                  </a:lnTo>
                  <a:lnTo>
                    <a:pt x="4389" y="4474"/>
                  </a:lnTo>
                  <a:lnTo>
                    <a:pt x="4496" y="4368"/>
                  </a:lnTo>
                  <a:cubicBezTo>
                    <a:pt x="4496" y="4368"/>
                    <a:pt x="4594" y="4368"/>
                    <a:pt x="4594" y="4269"/>
                  </a:cubicBezTo>
                  <a:cubicBezTo>
                    <a:pt x="4700" y="4163"/>
                    <a:pt x="4700" y="4065"/>
                    <a:pt x="4798" y="4065"/>
                  </a:cubicBezTo>
                  <a:lnTo>
                    <a:pt x="4798" y="3959"/>
                  </a:lnTo>
                  <a:cubicBezTo>
                    <a:pt x="4798" y="3959"/>
                    <a:pt x="4798" y="3861"/>
                    <a:pt x="4904" y="3861"/>
                  </a:cubicBezTo>
                  <a:lnTo>
                    <a:pt x="4904" y="3755"/>
                  </a:lnTo>
                  <a:lnTo>
                    <a:pt x="5002" y="3656"/>
                  </a:lnTo>
                  <a:lnTo>
                    <a:pt x="5002" y="3550"/>
                  </a:lnTo>
                  <a:cubicBezTo>
                    <a:pt x="5313" y="2733"/>
                    <a:pt x="5207" y="1916"/>
                    <a:pt x="4700" y="1098"/>
                  </a:cubicBezTo>
                  <a:cubicBezTo>
                    <a:pt x="4242" y="385"/>
                    <a:pt x="3456" y="0"/>
                    <a:pt x="262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2100225" y="1164025"/>
              <a:ext cx="148150" cy="130575"/>
            </a:xfrm>
            <a:custGeom>
              <a:avLst/>
              <a:gdLst/>
              <a:ahLst/>
              <a:cxnLst/>
              <a:rect l="l" t="t" r="r" b="b"/>
              <a:pathLst>
                <a:path w="5926" h="5223" extrusionOk="0">
                  <a:moveTo>
                    <a:pt x="3021" y="1"/>
                  </a:moveTo>
                  <a:cubicBezTo>
                    <a:pt x="1981" y="1"/>
                    <a:pt x="975" y="597"/>
                    <a:pt x="507" y="1608"/>
                  </a:cubicBezTo>
                  <a:cubicBezTo>
                    <a:pt x="0" y="2940"/>
                    <a:pt x="613" y="4469"/>
                    <a:pt x="1937" y="4984"/>
                  </a:cubicBezTo>
                  <a:cubicBezTo>
                    <a:pt x="2290" y="5146"/>
                    <a:pt x="2656" y="5222"/>
                    <a:pt x="3013" y="5222"/>
                  </a:cubicBezTo>
                  <a:cubicBezTo>
                    <a:pt x="4007" y="5222"/>
                    <a:pt x="4934" y="4631"/>
                    <a:pt x="5313" y="3652"/>
                  </a:cubicBezTo>
                  <a:cubicBezTo>
                    <a:pt x="5926" y="2327"/>
                    <a:pt x="5313" y="791"/>
                    <a:pt x="3981" y="178"/>
                  </a:cubicBezTo>
                  <a:cubicBezTo>
                    <a:pt x="3667" y="58"/>
                    <a:pt x="3342" y="1"/>
                    <a:pt x="3021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2107775" y="1214425"/>
              <a:ext cx="132850" cy="80175"/>
            </a:xfrm>
            <a:custGeom>
              <a:avLst/>
              <a:gdLst/>
              <a:ahLst/>
              <a:cxnLst/>
              <a:rect l="l" t="t" r="r" b="b"/>
              <a:pathLst>
                <a:path w="5314" h="3207" extrusionOk="0">
                  <a:moveTo>
                    <a:pt x="5215" y="1"/>
                  </a:moveTo>
                  <a:cubicBezTo>
                    <a:pt x="5215" y="410"/>
                    <a:pt x="5109" y="720"/>
                    <a:pt x="5011" y="1023"/>
                  </a:cubicBezTo>
                  <a:cubicBezTo>
                    <a:pt x="4544" y="2037"/>
                    <a:pt x="3542" y="2634"/>
                    <a:pt x="2506" y="2634"/>
                  </a:cubicBezTo>
                  <a:cubicBezTo>
                    <a:pt x="2181" y="2634"/>
                    <a:pt x="1853" y="2576"/>
                    <a:pt x="1537" y="2453"/>
                  </a:cubicBezTo>
                  <a:cubicBezTo>
                    <a:pt x="720" y="2044"/>
                    <a:pt x="205" y="1431"/>
                    <a:pt x="1" y="614"/>
                  </a:cubicBezTo>
                  <a:lnTo>
                    <a:pt x="1" y="614"/>
                  </a:lnTo>
                  <a:cubicBezTo>
                    <a:pt x="1" y="1636"/>
                    <a:pt x="614" y="2559"/>
                    <a:pt x="1635" y="2968"/>
                  </a:cubicBezTo>
                  <a:cubicBezTo>
                    <a:pt x="1988" y="3130"/>
                    <a:pt x="2354" y="3206"/>
                    <a:pt x="2711" y="3206"/>
                  </a:cubicBezTo>
                  <a:cubicBezTo>
                    <a:pt x="3705" y="3206"/>
                    <a:pt x="4632" y="2615"/>
                    <a:pt x="5011" y="1636"/>
                  </a:cubicBezTo>
                  <a:cubicBezTo>
                    <a:pt x="5215" y="1129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6"/>
            <p:cNvSpPr/>
            <p:nvPr/>
          </p:nvSpPr>
          <p:spPr>
            <a:xfrm>
              <a:off x="2110425" y="120422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106"/>
                  </a:lnTo>
                  <a:cubicBezTo>
                    <a:pt x="99" y="205"/>
                    <a:pt x="1" y="205"/>
                    <a:pt x="1" y="311"/>
                  </a:cubicBezTo>
                  <a:lnTo>
                    <a:pt x="4799" y="2354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2112875" y="1201775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7" y="0"/>
                  </a:moveTo>
                  <a:lnTo>
                    <a:pt x="1" y="98"/>
                  </a:lnTo>
                  <a:lnTo>
                    <a:pt x="1" y="303"/>
                  </a:lnTo>
                  <a:lnTo>
                    <a:pt x="4807" y="2248"/>
                  </a:lnTo>
                  <a:lnTo>
                    <a:pt x="4807" y="2142"/>
                  </a:lnTo>
                  <a:cubicBezTo>
                    <a:pt x="4807" y="2043"/>
                    <a:pt x="4905" y="2043"/>
                    <a:pt x="4905" y="193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0" name="Google Shape;1320;p26"/>
          <p:cNvGrpSpPr/>
          <p:nvPr/>
        </p:nvGrpSpPr>
        <p:grpSpPr>
          <a:xfrm>
            <a:off x="8266150" y="4248125"/>
            <a:ext cx="480225" cy="615300"/>
            <a:chOff x="912850" y="4743425"/>
            <a:chExt cx="480225" cy="615300"/>
          </a:xfrm>
        </p:grpSpPr>
        <p:sp>
          <p:nvSpPr>
            <p:cNvPr id="1321" name="Google Shape;1321;p26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6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6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6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6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6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6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6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6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6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1" name="Google Shape;1341;p26"/>
          <p:cNvSpPr/>
          <p:nvPr/>
        </p:nvSpPr>
        <p:spPr>
          <a:xfrm flipH="1">
            <a:off x="321590" y="851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26"/>
          <p:cNvSpPr/>
          <p:nvPr/>
        </p:nvSpPr>
        <p:spPr>
          <a:xfrm flipH="1">
            <a:off x="1700081" y="61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26"/>
          <p:cNvSpPr/>
          <p:nvPr/>
        </p:nvSpPr>
        <p:spPr>
          <a:xfrm flipH="1">
            <a:off x="152397" y="1274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4" name="Google Shape;1344;p26"/>
          <p:cNvSpPr/>
          <p:nvPr/>
        </p:nvSpPr>
        <p:spPr>
          <a:xfrm flipH="1">
            <a:off x="614097" y="576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5" name="Google Shape;1345;p26"/>
          <p:cNvSpPr/>
          <p:nvPr/>
        </p:nvSpPr>
        <p:spPr>
          <a:xfrm flipH="1">
            <a:off x="712853" y="160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26"/>
          <p:cNvSpPr/>
          <p:nvPr/>
        </p:nvSpPr>
        <p:spPr>
          <a:xfrm flipH="1">
            <a:off x="2362920" y="269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7" name="Google Shape;1347;p26"/>
          <p:cNvSpPr/>
          <p:nvPr/>
        </p:nvSpPr>
        <p:spPr>
          <a:xfrm>
            <a:off x="8408223" y="36797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8" name="Google Shape;1348;p26"/>
          <p:cNvSpPr/>
          <p:nvPr/>
        </p:nvSpPr>
        <p:spPr>
          <a:xfrm>
            <a:off x="8538536" y="8229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9" name="Google Shape;1349;p26"/>
          <p:cNvSpPr/>
          <p:nvPr/>
        </p:nvSpPr>
        <p:spPr>
          <a:xfrm>
            <a:off x="8697360" y="101670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6"/>
          <p:cNvSpPr/>
          <p:nvPr/>
        </p:nvSpPr>
        <p:spPr>
          <a:xfrm>
            <a:off x="8937353" y="41706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6"/>
          <p:cNvSpPr/>
          <p:nvPr/>
        </p:nvSpPr>
        <p:spPr>
          <a:xfrm rot="10800000">
            <a:off x="28" y="36"/>
            <a:ext cx="1695422" cy="2497239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_1_1_1_3_1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27"/>
          <p:cNvSpPr/>
          <p:nvPr/>
        </p:nvSpPr>
        <p:spPr>
          <a:xfrm flipH="1">
            <a:off x="28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355" name="Google Shape;1355;p27"/>
          <p:cNvGrpSpPr/>
          <p:nvPr/>
        </p:nvGrpSpPr>
        <p:grpSpPr>
          <a:xfrm flipH="1">
            <a:off x="88678" y="4256525"/>
            <a:ext cx="996175" cy="685800"/>
            <a:chOff x="1379925" y="685000"/>
            <a:chExt cx="996175" cy="685800"/>
          </a:xfrm>
        </p:grpSpPr>
        <p:sp>
          <p:nvSpPr>
            <p:cNvPr id="1356" name="Google Shape;1356;p27"/>
            <p:cNvSpPr/>
            <p:nvPr/>
          </p:nvSpPr>
          <p:spPr>
            <a:xfrm>
              <a:off x="1379925" y="685000"/>
              <a:ext cx="996175" cy="685800"/>
            </a:xfrm>
            <a:custGeom>
              <a:avLst/>
              <a:gdLst/>
              <a:ahLst/>
              <a:cxnLst/>
              <a:rect l="l" t="t" r="r" b="b"/>
              <a:pathLst>
                <a:path w="39847" h="27432" extrusionOk="0">
                  <a:moveTo>
                    <a:pt x="7049" y="1"/>
                  </a:moveTo>
                  <a:cubicBezTo>
                    <a:pt x="6004" y="1"/>
                    <a:pt x="5047" y="612"/>
                    <a:pt x="4594" y="1668"/>
                  </a:cubicBezTo>
                  <a:lnTo>
                    <a:pt x="614" y="11370"/>
                  </a:lnTo>
                  <a:cubicBezTo>
                    <a:pt x="1" y="12800"/>
                    <a:pt x="712" y="14435"/>
                    <a:pt x="2044" y="14950"/>
                  </a:cubicBezTo>
                  <a:lnTo>
                    <a:pt x="31673" y="27210"/>
                  </a:lnTo>
                  <a:cubicBezTo>
                    <a:pt x="32026" y="27361"/>
                    <a:pt x="32384" y="27431"/>
                    <a:pt x="32734" y="27431"/>
                  </a:cubicBezTo>
                  <a:cubicBezTo>
                    <a:pt x="33802" y="27431"/>
                    <a:pt x="34783" y="26777"/>
                    <a:pt x="35245" y="25779"/>
                  </a:cubicBezTo>
                  <a:lnTo>
                    <a:pt x="39233" y="15971"/>
                  </a:lnTo>
                  <a:cubicBezTo>
                    <a:pt x="39846" y="14639"/>
                    <a:pt x="39127" y="13004"/>
                    <a:pt x="37803" y="12391"/>
                  </a:cubicBezTo>
                  <a:lnTo>
                    <a:pt x="8174" y="238"/>
                  </a:lnTo>
                  <a:cubicBezTo>
                    <a:pt x="7800" y="77"/>
                    <a:pt x="7419" y="1"/>
                    <a:pt x="7049" y="1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1530525" y="760450"/>
              <a:ext cx="132850" cy="129725"/>
            </a:xfrm>
            <a:custGeom>
              <a:avLst/>
              <a:gdLst/>
              <a:ahLst/>
              <a:cxnLst/>
              <a:rect l="l" t="t" r="r" b="b"/>
              <a:pathLst>
                <a:path w="5314" h="5189" extrusionOk="0">
                  <a:moveTo>
                    <a:pt x="2604" y="0"/>
                  </a:moveTo>
                  <a:cubicBezTo>
                    <a:pt x="2144" y="0"/>
                    <a:pt x="1672" y="125"/>
                    <a:pt x="1227" y="383"/>
                  </a:cubicBezTo>
                  <a:cubicBezTo>
                    <a:pt x="1227" y="383"/>
                    <a:pt x="1129" y="383"/>
                    <a:pt x="1129" y="489"/>
                  </a:cubicBezTo>
                  <a:lnTo>
                    <a:pt x="924" y="489"/>
                  </a:lnTo>
                  <a:lnTo>
                    <a:pt x="924" y="587"/>
                  </a:lnTo>
                  <a:lnTo>
                    <a:pt x="818" y="587"/>
                  </a:lnTo>
                  <a:lnTo>
                    <a:pt x="818" y="693"/>
                  </a:lnTo>
                  <a:cubicBezTo>
                    <a:pt x="614" y="791"/>
                    <a:pt x="516" y="996"/>
                    <a:pt x="409" y="1200"/>
                  </a:cubicBezTo>
                  <a:lnTo>
                    <a:pt x="311" y="1200"/>
                  </a:lnTo>
                  <a:lnTo>
                    <a:pt x="311" y="1404"/>
                  </a:lnTo>
                  <a:lnTo>
                    <a:pt x="205" y="1404"/>
                  </a:lnTo>
                  <a:lnTo>
                    <a:pt x="205" y="1609"/>
                  </a:lnTo>
                  <a:lnTo>
                    <a:pt x="107" y="1609"/>
                  </a:lnTo>
                  <a:lnTo>
                    <a:pt x="107" y="1813"/>
                  </a:lnTo>
                  <a:lnTo>
                    <a:pt x="1" y="1919"/>
                  </a:lnTo>
                  <a:lnTo>
                    <a:pt x="1" y="2124"/>
                  </a:lnTo>
                  <a:lnTo>
                    <a:pt x="1" y="2328"/>
                  </a:lnTo>
                  <a:lnTo>
                    <a:pt x="1" y="2630"/>
                  </a:lnTo>
                  <a:lnTo>
                    <a:pt x="1" y="2835"/>
                  </a:lnTo>
                  <a:lnTo>
                    <a:pt x="1" y="2941"/>
                  </a:lnTo>
                  <a:lnTo>
                    <a:pt x="1" y="3039"/>
                  </a:lnTo>
                  <a:lnTo>
                    <a:pt x="1" y="3145"/>
                  </a:lnTo>
                  <a:cubicBezTo>
                    <a:pt x="1" y="3243"/>
                    <a:pt x="1" y="3243"/>
                    <a:pt x="107" y="3350"/>
                  </a:cubicBezTo>
                  <a:lnTo>
                    <a:pt x="107" y="3554"/>
                  </a:lnTo>
                  <a:lnTo>
                    <a:pt x="205" y="3652"/>
                  </a:lnTo>
                  <a:lnTo>
                    <a:pt x="205" y="3758"/>
                  </a:lnTo>
                  <a:cubicBezTo>
                    <a:pt x="311" y="3758"/>
                    <a:pt x="311" y="3856"/>
                    <a:pt x="311" y="3856"/>
                  </a:cubicBezTo>
                  <a:cubicBezTo>
                    <a:pt x="311" y="3963"/>
                    <a:pt x="409" y="3963"/>
                    <a:pt x="409" y="4061"/>
                  </a:cubicBezTo>
                  <a:cubicBezTo>
                    <a:pt x="614" y="4469"/>
                    <a:pt x="1022" y="4674"/>
                    <a:pt x="1333" y="4878"/>
                  </a:cubicBezTo>
                  <a:cubicBezTo>
                    <a:pt x="1431" y="4984"/>
                    <a:pt x="1537" y="4984"/>
                    <a:pt x="1635" y="4984"/>
                  </a:cubicBezTo>
                  <a:cubicBezTo>
                    <a:pt x="1635" y="5082"/>
                    <a:pt x="1742" y="5082"/>
                    <a:pt x="1840" y="5082"/>
                  </a:cubicBezTo>
                  <a:cubicBezTo>
                    <a:pt x="1946" y="5082"/>
                    <a:pt x="1946" y="5082"/>
                    <a:pt x="2044" y="5189"/>
                  </a:cubicBezTo>
                  <a:lnTo>
                    <a:pt x="2559" y="5189"/>
                  </a:lnTo>
                  <a:cubicBezTo>
                    <a:pt x="2968" y="5189"/>
                    <a:pt x="3376" y="5082"/>
                    <a:pt x="3679" y="4878"/>
                  </a:cubicBezTo>
                  <a:lnTo>
                    <a:pt x="3883" y="4878"/>
                  </a:lnTo>
                  <a:lnTo>
                    <a:pt x="3883" y="4780"/>
                  </a:lnTo>
                  <a:lnTo>
                    <a:pt x="3989" y="4780"/>
                  </a:lnTo>
                  <a:cubicBezTo>
                    <a:pt x="4087" y="4674"/>
                    <a:pt x="4087" y="4674"/>
                    <a:pt x="4194" y="4674"/>
                  </a:cubicBezTo>
                  <a:lnTo>
                    <a:pt x="4194" y="4576"/>
                  </a:lnTo>
                  <a:lnTo>
                    <a:pt x="4292" y="4576"/>
                  </a:lnTo>
                  <a:cubicBezTo>
                    <a:pt x="4292" y="4469"/>
                    <a:pt x="4398" y="4469"/>
                    <a:pt x="4398" y="4469"/>
                  </a:cubicBezTo>
                  <a:cubicBezTo>
                    <a:pt x="4398" y="4371"/>
                    <a:pt x="4398" y="4371"/>
                    <a:pt x="4496" y="4371"/>
                  </a:cubicBezTo>
                  <a:cubicBezTo>
                    <a:pt x="4496" y="4371"/>
                    <a:pt x="4496" y="4265"/>
                    <a:pt x="4602" y="4265"/>
                  </a:cubicBezTo>
                  <a:lnTo>
                    <a:pt x="4602" y="4167"/>
                  </a:lnTo>
                  <a:cubicBezTo>
                    <a:pt x="4700" y="4167"/>
                    <a:pt x="4700" y="4061"/>
                    <a:pt x="4700" y="4061"/>
                  </a:cubicBezTo>
                  <a:cubicBezTo>
                    <a:pt x="4700" y="3963"/>
                    <a:pt x="4807" y="3963"/>
                    <a:pt x="4807" y="3963"/>
                  </a:cubicBezTo>
                  <a:lnTo>
                    <a:pt x="4807" y="3856"/>
                  </a:lnTo>
                  <a:lnTo>
                    <a:pt x="4905" y="3758"/>
                  </a:lnTo>
                  <a:lnTo>
                    <a:pt x="4905" y="3652"/>
                  </a:lnTo>
                  <a:lnTo>
                    <a:pt x="5011" y="3554"/>
                  </a:lnTo>
                  <a:lnTo>
                    <a:pt x="5011" y="3448"/>
                  </a:lnTo>
                  <a:cubicBezTo>
                    <a:pt x="5313" y="2737"/>
                    <a:pt x="5215" y="1813"/>
                    <a:pt x="4700" y="1102"/>
                  </a:cubicBezTo>
                  <a:cubicBezTo>
                    <a:pt x="4180" y="384"/>
                    <a:pt x="3410" y="0"/>
                    <a:pt x="260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1515200" y="747700"/>
              <a:ext cx="145725" cy="130475"/>
            </a:xfrm>
            <a:custGeom>
              <a:avLst/>
              <a:gdLst/>
              <a:ahLst/>
              <a:cxnLst/>
              <a:rect l="l" t="t" r="r" b="b"/>
              <a:pathLst>
                <a:path w="5829" h="5219" extrusionOk="0">
                  <a:moveTo>
                    <a:pt x="2916" y="0"/>
                  </a:moveTo>
                  <a:cubicBezTo>
                    <a:pt x="1884" y="0"/>
                    <a:pt x="901" y="598"/>
                    <a:pt x="516" y="1612"/>
                  </a:cubicBezTo>
                  <a:cubicBezTo>
                    <a:pt x="1" y="2936"/>
                    <a:pt x="614" y="4473"/>
                    <a:pt x="1946" y="4979"/>
                  </a:cubicBezTo>
                  <a:cubicBezTo>
                    <a:pt x="2296" y="5142"/>
                    <a:pt x="2662" y="5218"/>
                    <a:pt x="3019" y="5218"/>
                  </a:cubicBezTo>
                  <a:cubicBezTo>
                    <a:pt x="4011" y="5218"/>
                    <a:pt x="4941" y="4629"/>
                    <a:pt x="5313" y="3655"/>
                  </a:cubicBezTo>
                  <a:cubicBezTo>
                    <a:pt x="5828" y="2323"/>
                    <a:pt x="5215" y="795"/>
                    <a:pt x="3883" y="182"/>
                  </a:cubicBezTo>
                  <a:cubicBezTo>
                    <a:pt x="3567" y="59"/>
                    <a:pt x="3239" y="0"/>
                    <a:pt x="2916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1522975" y="798200"/>
              <a:ext cx="130175" cy="79975"/>
            </a:xfrm>
            <a:custGeom>
              <a:avLst/>
              <a:gdLst/>
              <a:ahLst/>
              <a:cxnLst/>
              <a:rect l="l" t="t" r="r" b="b"/>
              <a:pathLst>
                <a:path w="5207" h="3199" extrusionOk="0">
                  <a:moveTo>
                    <a:pt x="5109" y="1"/>
                  </a:moveTo>
                  <a:cubicBezTo>
                    <a:pt x="5109" y="303"/>
                    <a:pt x="5109" y="712"/>
                    <a:pt x="4904" y="1022"/>
                  </a:cubicBezTo>
                  <a:cubicBezTo>
                    <a:pt x="4511" y="2033"/>
                    <a:pt x="3527" y="2630"/>
                    <a:pt x="2491" y="2630"/>
                  </a:cubicBezTo>
                  <a:cubicBezTo>
                    <a:pt x="2170" y="2630"/>
                    <a:pt x="1844" y="2573"/>
                    <a:pt x="1529" y="2453"/>
                  </a:cubicBezTo>
                  <a:cubicBezTo>
                    <a:pt x="711" y="2044"/>
                    <a:pt x="205" y="1325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1"/>
                    <a:pt x="1635" y="2959"/>
                  </a:cubicBezTo>
                  <a:cubicBezTo>
                    <a:pt x="1985" y="3122"/>
                    <a:pt x="2351" y="3198"/>
                    <a:pt x="2708" y="3198"/>
                  </a:cubicBezTo>
                  <a:cubicBezTo>
                    <a:pt x="3700" y="3198"/>
                    <a:pt x="4630" y="2609"/>
                    <a:pt x="5002" y="1635"/>
                  </a:cubicBezTo>
                  <a:cubicBezTo>
                    <a:pt x="5207" y="1022"/>
                    <a:pt x="5207" y="507"/>
                    <a:pt x="5109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1525425" y="788000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7" y="0"/>
                  </a:moveTo>
                  <a:lnTo>
                    <a:pt x="107" y="98"/>
                  </a:lnTo>
                  <a:cubicBezTo>
                    <a:pt x="0" y="98"/>
                    <a:pt x="0" y="204"/>
                    <a:pt x="0" y="302"/>
                  </a:cubicBezTo>
                  <a:lnTo>
                    <a:pt x="4700" y="2346"/>
                  </a:lnTo>
                  <a:cubicBezTo>
                    <a:pt x="4806" y="2248"/>
                    <a:pt x="4806" y="2141"/>
                    <a:pt x="4904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1525425" y="782875"/>
              <a:ext cx="125275" cy="58675"/>
            </a:xfrm>
            <a:custGeom>
              <a:avLst/>
              <a:gdLst/>
              <a:ahLst/>
              <a:cxnLst/>
              <a:rect l="l" t="t" r="r" b="b"/>
              <a:pathLst>
                <a:path w="5011" h="2347" extrusionOk="0">
                  <a:moveTo>
                    <a:pt x="205" y="1"/>
                  </a:moveTo>
                  <a:cubicBezTo>
                    <a:pt x="107" y="99"/>
                    <a:pt x="107" y="99"/>
                    <a:pt x="107" y="205"/>
                  </a:cubicBezTo>
                  <a:cubicBezTo>
                    <a:pt x="107" y="205"/>
                    <a:pt x="107" y="303"/>
                    <a:pt x="0" y="303"/>
                  </a:cubicBezTo>
                  <a:lnTo>
                    <a:pt x="4806" y="2346"/>
                  </a:lnTo>
                  <a:cubicBezTo>
                    <a:pt x="4904" y="2346"/>
                    <a:pt x="4904" y="2248"/>
                    <a:pt x="4904" y="2248"/>
                  </a:cubicBezTo>
                  <a:cubicBezTo>
                    <a:pt x="4904" y="2142"/>
                    <a:pt x="4904" y="2142"/>
                    <a:pt x="5011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1691550" y="826850"/>
              <a:ext cx="132850" cy="129750"/>
            </a:xfrm>
            <a:custGeom>
              <a:avLst/>
              <a:gdLst/>
              <a:ahLst/>
              <a:cxnLst/>
              <a:rect l="l" t="t" r="r" b="b"/>
              <a:pathLst>
                <a:path w="5314" h="5190" extrusionOk="0">
                  <a:moveTo>
                    <a:pt x="2628" y="0"/>
                  </a:moveTo>
                  <a:cubicBezTo>
                    <a:pt x="2156" y="0"/>
                    <a:pt x="1671" y="125"/>
                    <a:pt x="1226" y="383"/>
                  </a:cubicBezTo>
                  <a:cubicBezTo>
                    <a:pt x="1226" y="383"/>
                    <a:pt x="1120" y="383"/>
                    <a:pt x="1120" y="489"/>
                  </a:cubicBezTo>
                  <a:lnTo>
                    <a:pt x="1022" y="489"/>
                  </a:lnTo>
                  <a:lnTo>
                    <a:pt x="1022" y="587"/>
                  </a:lnTo>
                  <a:cubicBezTo>
                    <a:pt x="916" y="587"/>
                    <a:pt x="916" y="587"/>
                    <a:pt x="916" y="694"/>
                  </a:cubicBezTo>
                  <a:lnTo>
                    <a:pt x="818" y="694"/>
                  </a:lnTo>
                  <a:cubicBezTo>
                    <a:pt x="711" y="792"/>
                    <a:pt x="507" y="996"/>
                    <a:pt x="409" y="1200"/>
                  </a:cubicBezTo>
                  <a:cubicBezTo>
                    <a:pt x="303" y="1307"/>
                    <a:pt x="303" y="1307"/>
                    <a:pt x="303" y="1405"/>
                  </a:cubicBezTo>
                  <a:cubicBezTo>
                    <a:pt x="205" y="1511"/>
                    <a:pt x="205" y="1511"/>
                    <a:pt x="205" y="1609"/>
                  </a:cubicBezTo>
                  <a:lnTo>
                    <a:pt x="205" y="1715"/>
                  </a:lnTo>
                  <a:cubicBezTo>
                    <a:pt x="98" y="1715"/>
                    <a:pt x="98" y="1813"/>
                    <a:pt x="98" y="1920"/>
                  </a:cubicBezTo>
                  <a:cubicBezTo>
                    <a:pt x="98" y="1920"/>
                    <a:pt x="98" y="2018"/>
                    <a:pt x="0" y="2124"/>
                  </a:cubicBezTo>
                  <a:lnTo>
                    <a:pt x="0" y="2328"/>
                  </a:lnTo>
                  <a:lnTo>
                    <a:pt x="0" y="2426"/>
                  </a:lnTo>
                  <a:lnTo>
                    <a:pt x="0" y="2631"/>
                  </a:lnTo>
                  <a:lnTo>
                    <a:pt x="0" y="2835"/>
                  </a:lnTo>
                  <a:lnTo>
                    <a:pt x="0" y="2941"/>
                  </a:lnTo>
                  <a:lnTo>
                    <a:pt x="0" y="3039"/>
                  </a:lnTo>
                  <a:lnTo>
                    <a:pt x="0" y="3146"/>
                  </a:lnTo>
                  <a:cubicBezTo>
                    <a:pt x="98" y="3244"/>
                    <a:pt x="98" y="3244"/>
                    <a:pt x="98" y="3350"/>
                  </a:cubicBezTo>
                  <a:cubicBezTo>
                    <a:pt x="98" y="3448"/>
                    <a:pt x="98" y="3554"/>
                    <a:pt x="205" y="3554"/>
                  </a:cubicBezTo>
                  <a:lnTo>
                    <a:pt x="205" y="3652"/>
                  </a:lnTo>
                  <a:cubicBezTo>
                    <a:pt x="205" y="3652"/>
                    <a:pt x="205" y="3759"/>
                    <a:pt x="303" y="3759"/>
                  </a:cubicBezTo>
                  <a:lnTo>
                    <a:pt x="303" y="3857"/>
                  </a:lnTo>
                  <a:cubicBezTo>
                    <a:pt x="303" y="3963"/>
                    <a:pt x="409" y="3963"/>
                    <a:pt x="409" y="4061"/>
                  </a:cubicBezTo>
                  <a:cubicBezTo>
                    <a:pt x="711" y="4470"/>
                    <a:pt x="1022" y="4780"/>
                    <a:pt x="1431" y="4878"/>
                  </a:cubicBezTo>
                  <a:cubicBezTo>
                    <a:pt x="1431" y="4985"/>
                    <a:pt x="1529" y="4985"/>
                    <a:pt x="1635" y="4985"/>
                  </a:cubicBezTo>
                  <a:cubicBezTo>
                    <a:pt x="1733" y="5083"/>
                    <a:pt x="1733" y="5083"/>
                    <a:pt x="1839" y="5083"/>
                  </a:cubicBezTo>
                  <a:cubicBezTo>
                    <a:pt x="1937" y="5083"/>
                    <a:pt x="2044" y="5189"/>
                    <a:pt x="2142" y="5189"/>
                  </a:cubicBezTo>
                  <a:lnTo>
                    <a:pt x="2550" y="5189"/>
                  </a:lnTo>
                  <a:cubicBezTo>
                    <a:pt x="2959" y="5189"/>
                    <a:pt x="3368" y="5083"/>
                    <a:pt x="3776" y="4985"/>
                  </a:cubicBezTo>
                  <a:lnTo>
                    <a:pt x="3776" y="4878"/>
                  </a:lnTo>
                  <a:lnTo>
                    <a:pt x="3883" y="4878"/>
                  </a:lnTo>
                  <a:cubicBezTo>
                    <a:pt x="3883" y="4878"/>
                    <a:pt x="3981" y="4878"/>
                    <a:pt x="3981" y="4780"/>
                  </a:cubicBezTo>
                  <a:lnTo>
                    <a:pt x="4087" y="4780"/>
                  </a:lnTo>
                  <a:lnTo>
                    <a:pt x="4185" y="4674"/>
                  </a:lnTo>
                  <a:lnTo>
                    <a:pt x="4291" y="4576"/>
                  </a:lnTo>
                  <a:cubicBezTo>
                    <a:pt x="4389" y="4576"/>
                    <a:pt x="4389" y="4470"/>
                    <a:pt x="4389" y="4470"/>
                  </a:cubicBezTo>
                  <a:cubicBezTo>
                    <a:pt x="4496" y="4470"/>
                    <a:pt x="4496" y="4372"/>
                    <a:pt x="4496" y="4372"/>
                  </a:cubicBezTo>
                  <a:lnTo>
                    <a:pt x="4594" y="4265"/>
                  </a:lnTo>
                  <a:lnTo>
                    <a:pt x="4594" y="4167"/>
                  </a:lnTo>
                  <a:cubicBezTo>
                    <a:pt x="4700" y="4167"/>
                    <a:pt x="4700" y="4061"/>
                    <a:pt x="4798" y="4061"/>
                  </a:cubicBezTo>
                  <a:lnTo>
                    <a:pt x="4798" y="3963"/>
                  </a:lnTo>
                  <a:lnTo>
                    <a:pt x="4904" y="3857"/>
                  </a:lnTo>
                  <a:lnTo>
                    <a:pt x="4904" y="3759"/>
                  </a:lnTo>
                  <a:lnTo>
                    <a:pt x="5002" y="3652"/>
                  </a:lnTo>
                  <a:lnTo>
                    <a:pt x="5002" y="3554"/>
                  </a:lnTo>
                  <a:cubicBezTo>
                    <a:pt x="5313" y="2737"/>
                    <a:pt x="5207" y="1920"/>
                    <a:pt x="4700" y="1102"/>
                  </a:cubicBezTo>
                  <a:cubicBezTo>
                    <a:pt x="4242" y="384"/>
                    <a:pt x="3455" y="0"/>
                    <a:pt x="262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1676225" y="814100"/>
              <a:ext cx="148175" cy="130475"/>
            </a:xfrm>
            <a:custGeom>
              <a:avLst/>
              <a:gdLst/>
              <a:ahLst/>
              <a:cxnLst/>
              <a:rect l="l" t="t" r="r" b="b"/>
              <a:pathLst>
                <a:path w="5927" h="5219" extrusionOk="0">
                  <a:moveTo>
                    <a:pt x="3012" y="1"/>
                  </a:moveTo>
                  <a:cubicBezTo>
                    <a:pt x="1976" y="1"/>
                    <a:pt x="974" y="598"/>
                    <a:pt x="507" y="1612"/>
                  </a:cubicBezTo>
                  <a:cubicBezTo>
                    <a:pt x="0" y="2936"/>
                    <a:pt x="613" y="4473"/>
                    <a:pt x="1937" y="4980"/>
                  </a:cubicBezTo>
                  <a:cubicBezTo>
                    <a:pt x="2290" y="5142"/>
                    <a:pt x="2657" y="5218"/>
                    <a:pt x="3014" y="5218"/>
                  </a:cubicBezTo>
                  <a:cubicBezTo>
                    <a:pt x="4008" y="5218"/>
                    <a:pt x="4934" y="4629"/>
                    <a:pt x="5313" y="3656"/>
                  </a:cubicBezTo>
                  <a:cubicBezTo>
                    <a:pt x="5926" y="2323"/>
                    <a:pt x="5313" y="795"/>
                    <a:pt x="3981" y="182"/>
                  </a:cubicBezTo>
                  <a:cubicBezTo>
                    <a:pt x="3665" y="59"/>
                    <a:pt x="3337" y="1"/>
                    <a:pt x="3012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1683775" y="864625"/>
              <a:ext cx="132850" cy="79950"/>
            </a:xfrm>
            <a:custGeom>
              <a:avLst/>
              <a:gdLst/>
              <a:ahLst/>
              <a:cxnLst/>
              <a:rect l="l" t="t" r="r" b="b"/>
              <a:pathLst>
                <a:path w="5314" h="3198" extrusionOk="0">
                  <a:moveTo>
                    <a:pt x="5215" y="0"/>
                  </a:moveTo>
                  <a:cubicBezTo>
                    <a:pt x="5215" y="409"/>
                    <a:pt x="5109" y="711"/>
                    <a:pt x="5011" y="1022"/>
                  </a:cubicBezTo>
                  <a:cubicBezTo>
                    <a:pt x="4543" y="2033"/>
                    <a:pt x="3537" y="2629"/>
                    <a:pt x="2497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043"/>
                    <a:pt x="205" y="1430"/>
                    <a:pt x="1" y="613"/>
                  </a:cubicBezTo>
                  <a:lnTo>
                    <a:pt x="1" y="613"/>
                  </a:lnTo>
                  <a:cubicBezTo>
                    <a:pt x="1" y="1635"/>
                    <a:pt x="614" y="2550"/>
                    <a:pt x="1635" y="2959"/>
                  </a:cubicBezTo>
                  <a:cubicBezTo>
                    <a:pt x="1988" y="3121"/>
                    <a:pt x="2355" y="3197"/>
                    <a:pt x="2712" y="3197"/>
                  </a:cubicBezTo>
                  <a:cubicBezTo>
                    <a:pt x="3706" y="3197"/>
                    <a:pt x="4632" y="2608"/>
                    <a:pt x="5011" y="1635"/>
                  </a:cubicBezTo>
                  <a:cubicBezTo>
                    <a:pt x="5215" y="1120"/>
                    <a:pt x="5313" y="507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1686450" y="8544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8" y="0"/>
                  </a:moveTo>
                  <a:lnTo>
                    <a:pt x="98" y="98"/>
                  </a:lnTo>
                  <a:cubicBezTo>
                    <a:pt x="98" y="205"/>
                    <a:pt x="0" y="205"/>
                    <a:pt x="0" y="303"/>
                  </a:cubicBezTo>
                  <a:lnTo>
                    <a:pt x="4798" y="2346"/>
                  </a:lnTo>
                  <a:cubicBezTo>
                    <a:pt x="4798" y="2248"/>
                    <a:pt x="4904" y="2142"/>
                    <a:pt x="4904" y="2142"/>
                  </a:cubicBezTo>
                  <a:lnTo>
                    <a:pt x="4904" y="204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1688900" y="851750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6" y="0"/>
                  </a:moveTo>
                  <a:cubicBezTo>
                    <a:pt x="106" y="0"/>
                    <a:pt x="106" y="106"/>
                    <a:pt x="0" y="106"/>
                  </a:cubicBezTo>
                  <a:lnTo>
                    <a:pt x="0" y="311"/>
                  </a:lnTo>
                  <a:lnTo>
                    <a:pt x="4806" y="2248"/>
                  </a:lnTo>
                  <a:lnTo>
                    <a:pt x="4806" y="2150"/>
                  </a:lnTo>
                  <a:cubicBezTo>
                    <a:pt x="4904" y="2043"/>
                    <a:pt x="4904" y="2043"/>
                    <a:pt x="4904" y="194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1852350" y="893375"/>
              <a:ext cx="132850" cy="129625"/>
            </a:xfrm>
            <a:custGeom>
              <a:avLst/>
              <a:gdLst/>
              <a:ahLst/>
              <a:cxnLst/>
              <a:rect l="l" t="t" r="r" b="b"/>
              <a:pathLst>
                <a:path w="5314" h="5185" extrusionOk="0">
                  <a:moveTo>
                    <a:pt x="2638" y="0"/>
                  </a:moveTo>
                  <a:cubicBezTo>
                    <a:pt x="2184" y="0"/>
                    <a:pt x="1732" y="125"/>
                    <a:pt x="1333" y="378"/>
                  </a:cubicBezTo>
                  <a:cubicBezTo>
                    <a:pt x="1227" y="378"/>
                    <a:pt x="1227" y="485"/>
                    <a:pt x="1129" y="485"/>
                  </a:cubicBezTo>
                  <a:lnTo>
                    <a:pt x="1022" y="583"/>
                  </a:lnTo>
                  <a:lnTo>
                    <a:pt x="924" y="689"/>
                  </a:lnTo>
                  <a:lnTo>
                    <a:pt x="409" y="1196"/>
                  </a:lnTo>
                  <a:cubicBezTo>
                    <a:pt x="409" y="1302"/>
                    <a:pt x="409" y="1302"/>
                    <a:pt x="311" y="1400"/>
                  </a:cubicBezTo>
                  <a:lnTo>
                    <a:pt x="311" y="1506"/>
                  </a:lnTo>
                  <a:lnTo>
                    <a:pt x="205" y="1604"/>
                  </a:lnTo>
                  <a:lnTo>
                    <a:pt x="205" y="1711"/>
                  </a:lnTo>
                  <a:cubicBezTo>
                    <a:pt x="205" y="1711"/>
                    <a:pt x="107" y="1809"/>
                    <a:pt x="107" y="1915"/>
                  </a:cubicBezTo>
                  <a:lnTo>
                    <a:pt x="107" y="2119"/>
                  </a:lnTo>
                  <a:lnTo>
                    <a:pt x="107" y="2217"/>
                  </a:lnTo>
                  <a:lnTo>
                    <a:pt x="1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lnTo>
                    <a:pt x="1" y="2937"/>
                  </a:lnTo>
                  <a:cubicBezTo>
                    <a:pt x="1" y="3035"/>
                    <a:pt x="107" y="3035"/>
                    <a:pt x="107" y="3141"/>
                  </a:cubicBezTo>
                  <a:lnTo>
                    <a:pt x="107" y="3345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11" y="3754"/>
                    <a:pt x="311" y="3754"/>
                    <a:pt x="311" y="3852"/>
                  </a:cubicBezTo>
                  <a:cubicBezTo>
                    <a:pt x="409" y="3958"/>
                    <a:pt x="409" y="4056"/>
                    <a:pt x="516" y="4056"/>
                  </a:cubicBezTo>
                  <a:cubicBezTo>
                    <a:pt x="720" y="4465"/>
                    <a:pt x="1022" y="4776"/>
                    <a:pt x="1431" y="4980"/>
                  </a:cubicBezTo>
                  <a:cubicBezTo>
                    <a:pt x="1537" y="4980"/>
                    <a:pt x="1635" y="4980"/>
                    <a:pt x="1635" y="5078"/>
                  </a:cubicBezTo>
                  <a:lnTo>
                    <a:pt x="1946" y="5078"/>
                  </a:lnTo>
                  <a:cubicBezTo>
                    <a:pt x="1946" y="5184"/>
                    <a:pt x="2044" y="5184"/>
                    <a:pt x="2150" y="5184"/>
                  </a:cubicBezTo>
                  <a:lnTo>
                    <a:pt x="2657" y="5184"/>
                  </a:lnTo>
                  <a:cubicBezTo>
                    <a:pt x="3066" y="5184"/>
                    <a:pt x="3475" y="5184"/>
                    <a:pt x="3785" y="4980"/>
                  </a:cubicBezTo>
                  <a:cubicBezTo>
                    <a:pt x="3883" y="4874"/>
                    <a:pt x="3883" y="4874"/>
                    <a:pt x="3989" y="4874"/>
                  </a:cubicBezTo>
                  <a:lnTo>
                    <a:pt x="3989" y="4776"/>
                  </a:lnTo>
                  <a:lnTo>
                    <a:pt x="4088" y="4776"/>
                  </a:lnTo>
                  <a:cubicBezTo>
                    <a:pt x="4194" y="4776"/>
                    <a:pt x="4194" y="4669"/>
                    <a:pt x="4194" y="4669"/>
                  </a:cubicBezTo>
                  <a:lnTo>
                    <a:pt x="4292" y="4669"/>
                  </a:lnTo>
                  <a:cubicBezTo>
                    <a:pt x="4292" y="4571"/>
                    <a:pt x="4292" y="4571"/>
                    <a:pt x="4398" y="4571"/>
                  </a:cubicBezTo>
                  <a:cubicBezTo>
                    <a:pt x="4398" y="4571"/>
                    <a:pt x="4398" y="4465"/>
                    <a:pt x="4496" y="4465"/>
                  </a:cubicBezTo>
                  <a:lnTo>
                    <a:pt x="4496" y="4367"/>
                  </a:lnTo>
                  <a:cubicBezTo>
                    <a:pt x="4602" y="4367"/>
                    <a:pt x="4602" y="4367"/>
                    <a:pt x="4602" y="4261"/>
                  </a:cubicBezTo>
                  <a:lnTo>
                    <a:pt x="4701" y="4261"/>
                  </a:lnTo>
                  <a:cubicBezTo>
                    <a:pt x="4701" y="4163"/>
                    <a:pt x="4807" y="4163"/>
                    <a:pt x="4807" y="4056"/>
                  </a:cubicBezTo>
                  <a:lnTo>
                    <a:pt x="4807" y="3958"/>
                  </a:lnTo>
                  <a:cubicBezTo>
                    <a:pt x="4905" y="3958"/>
                    <a:pt x="4905" y="3852"/>
                    <a:pt x="4905" y="3852"/>
                  </a:cubicBezTo>
                  <a:cubicBezTo>
                    <a:pt x="4905" y="3852"/>
                    <a:pt x="4905" y="3754"/>
                    <a:pt x="5011" y="3754"/>
                  </a:cubicBezTo>
                  <a:lnTo>
                    <a:pt x="5011" y="3648"/>
                  </a:lnTo>
                  <a:cubicBezTo>
                    <a:pt x="5011" y="3648"/>
                    <a:pt x="5011" y="3550"/>
                    <a:pt x="5109" y="3550"/>
                  </a:cubicBezTo>
                  <a:cubicBezTo>
                    <a:pt x="5314" y="2732"/>
                    <a:pt x="5314" y="1915"/>
                    <a:pt x="4807" y="1196"/>
                  </a:cubicBezTo>
                  <a:cubicBezTo>
                    <a:pt x="4281" y="407"/>
                    <a:pt x="3457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1837025" y="881525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14" y="1"/>
                  </a:moveTo>
                  <a:cubicBezTo>
                    <a:pt x="1920" y="1"/>
                    <a:pt x="993" y="592"/>
                    <a:pt x="614" y="1572"/>
                  </a:cubicBezTo>
                  <a:cubicBezTo>
                    <a:pt x="1" y="2896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6" y="5222"/>
                  </a:cubicBezTo>
                  <a:cubicBezTo>
                    <a:pt x="3945" y="5222"/>
                    <a:pt x="4952" y="4626"/>
                    <a:pt x="5420" y="3615"/>
                  </a:cubicBezTo>
                  <a:cubicBezTo>
                    <a:pt x="5927" y="2283"/>
                    <a:pt x="5314" y="754"/>
                    <a:pt x="3989" y="239"/>
                  </a:cubicBezTo>
                  <a:cubicBezTo>
                    <a:pt x="3637" y="77"/>
                    <a:pt x="3271" y="1"/>
                    <a:pt x="2914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1847250" y="931025"/>
              <a:ext cx="130400" cy="81075"/>
            </a:xfrm>
            <a:custGeom>
              <a:avLst/>
              <a:gdLst/>
              <a:ahLst/>
              <a:cxnLst/>
              <a:rect l="l" t="t" r="r" b="b"/>
              <a:pathLst>
                <a:path w="5216" h="3243" extrusionOk="0">
                  <a:moveTo>
                    <a:pt x="5109" y="0"/>
                  </a:moveTo>
                  <a:cubicBezTo>
                    <a:pt x="5109" y="409"/>
                    <a:pt x="5011" y="711"/>
                    <a:pt x="4905" y="1022"/>
                  </a:cubicBezTo>
                  <a:cubicBezTo>
                    <a:pt x="4518" y="2033"/>
                    <a:pt x="3530" y="2629"/>
                    <a:pt x="2496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142"/>
                    <a:pt x="107" y="1431"/>
                    <a:pt x="0" y="613"/>
                  </a:cubicBezTo>
                  <a:lnTo>
                    <a:pt x="0" y="613"/>
                  </a:lnTo>
                  <a:cubicBezTo>
                    <a:pt x="0" y="1635"/>
                    <a:pt x="613" y="2550"/>
                    <a:pt x="1537" y="3065"/>
                  </a:cubicBezTo>
                  <a:cubicBezTo>
                    <a:pt x="1850" y="3185"/>
                    <a:pt x="2175" y="3242"/>
                    <a:pt x="2497" y="3242"/>
                  </a:cubicBezTo>
                  <a:cubicBezTo>
                    <a:pt x="3536" y="3242"/>
                    <a:pt x="4543" y="2646"/>
                    <a:pt x="5011" y="1635"/>
                  </a:cubicBezTo>
                  <a:cubicBezTo>
                    <a:pt x="5215" y="1120"/>
                    <a:pt x="5215" y="507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1849900" y="9208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lnTo>
                    <a:pt x="1" y="303"/>
                  </a:lnTo>
                  <a:lnTo>
                    <a:pt x="4700" y="2346"/>
                  </a:lnTo>
                  <a:cubicBezTo>
                    <a:pt x="4799" y="2248"/>
                    <a:pt x="4799" y="2248"/>
                    <a:pt x="4799" y="2142"/>
                  </a:cubicBezTo>
                  <a:lnTo>
                    <a:pt x="4905" y="204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1849900" y="91815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1" y="205"/>
                    <a:pt x="1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2015825" y="960400"/>
              <a:ext cx="132850" cy="131450"/>
            </a:xfrm>
            <a:custGeom>
              <a:avLst/>
              <a:gdLst/>
              <a:ahLst/>
              <a:cxnLst/>
              <a:rect l="l" t="t" r="r" b="b"/>
              <a:pathLst>
                <a:path w="5314" h="5258" extrusionOk="0">
                  <a:moveTo>
                    <a:pt x="2534" y="1"/>
                  </a:moveTo>
                  <a:cubicBezTo>
                    <a:pt x="2092" y="1"/>
                    <a:pt x="1641" y="113"/>
                    <a:pt x="1227" y="354"/>
                  </a:cubicBezTo>
                  <a:cubicBezTo>
                    <a:pt x="1227" y="460"/>
                    <a:pt x="1128" y="460"/>
                    <a:pt x="1128" y="460"/>
                  </a:cubicBezTo>
                  <a:cubicBezTo>
                    <a:pt x="1022" y="460"/>
                    <a:pt x="1022" y="460"/>
                    <a:pt x="1022" y="558"/>
                  </a:cubicBezTo>
                  <a:lnTo>
                    <a:pt x="924" y="558"/>
                  </a:lnTo>
                  <a:cubicBezTo>
                    <a:pt x="924" y="558"/>
                    <a:pt x="924" y="664"/>
                    <a:pt x="818" y="664"/>
                  </a:cubicBezTo>
                  <a:cubicBezTo>
                    <a:pt x="614" y="869"/>
                    <a:pt x="515" y="967"/>
                    <a:pt x="409" y="1171"/>
                  </a:cubicBezTo>
                  <a:lnTo>
                    <a:pt x="409" y="1277"/>
                  </a:lnTo>
                  <a:cubicBezTo>
                    <a:pt x="311" y="1277"/>
                    <a:pt x="311" y="1375"/>
                    <a:pt x="311" y="1375"/>
                  </a:cubicBezTo>
                  <a:cubicBezTo>
                    <a:pt x="205" y="1375"/>
                    <a:pt x="205" y="1482"/>
                    <a:pt x="205" y="1482"/>
                  </a:cubicBezTo>
                  <a:lnTo>
                    <a:pt x="205" y="1580"/>
                  </a:lnTo>
                  <a:cubicBezTo>
                    <a:pt x="205" y="1686"/>
                    <a:pt x="107" y="1686"/>
                    <a:pt x="107" y="1686"/>
                  </a:cubicBezTo>
                  <a:lnTo>
                    <a:pt x="107" y="1890"/>
                  </a:lnTo>
                  <a:cubicBezTo>
                    <a:pt x="1" y="1988"/>
                    <a:pt x="1" y="2095"/>
                    <a:pt x="1" y="2095"/>
                  </a:cubicBezTo>
                  <a:lnTo>
                    <a:pt x="1" y="2193"/>
                  </a:lnTo>
                  <a:lnTo>
                    <a:pt x="1" y="2299"/>
                  </a:lnTo>
                  <a:lnTo>
                    <a:pt x="1" y="2397"/>
                  </a:lnTo>
                  <a:lnTo>
                    <a:pt x="1" y="2601"/>
                  </a:lnTo>
                  <a:lnTo>
                    <a:pt x="1" y="2806"/>
                  </a:lnTo>
                  <a:lnTo>
                    <a:pt x="1" y="2912"/>
                  </a:lnTo>
                  <a:lnTo>
                    <a:pt x="1" y="3116"/>
                  </a:lnTo>
                  <a:cubicBezTo>
                    <a:pt x="1" y="3214"/>
                    <a:pt x="1" y="3321"/>
                    <a:pt x="107" y="3419"/>
                  </a:cubicBezTo>
                  <a:lnTo>
                    <a:pt x="107" y="3623"/>
                  </a:lnTo>
                  <a:lnTo>
                    <a:pt x="205" y="3623"/>
                  </a:lnTo>
                  <a:lnTo>
                    <a:pt x="205" y="3827"/>
                  </a:lnTo>
                  <a:cubicBezTo>
                    <a:pt x="311" y="3827"/>
                    <a:pt x="311" y="3827"/>
                    <a:pt x="311" y="3934"/>
                  </a:cubicBezTo>
                  <a:cubicBezTo>
                    <a:pt x="311" y="3934"/>
                    <a:pt x="409" y="4032"/>
                    <a:pt x="409" y="4138"/>
                  </a:cubicBezTo>
                  <a:cubicBezTo>
                    <a:pt x="614" y="4440"/>
                    <a:pt x="1022" y="4751"/>
                    <a:pt x="1333" y="4955"/>
                  </a:cubicBezTo>
                  <a:cubicBezTo>
                    <a:pt x="1431" y="4955"/>
                    <a:pt x="1537" y="5053"/>
                    <a:pt x="1635" y="5053"/>
                  </a:cubicBezTo>
                  <a:cubicBezTo>
                    <a:pt x="1635" y="5053"/>
                    <a:pt x="1741" y="5053"/>
                    <a:pt x="1840" y="5160"/>
                  </a:cubicBezTo>
                  <a:lnTo>
                    <a:pt x="2044" y="5160"/>
                  </a:lnTo>
                  <a:cubicBezTo>
                    <a:pt x="2248" y="5258"/>
                    <a:pt x="2453" y="5258"/>
                    <a:pt x="2559" y="5258"/>
                  </a:cubicBezTo>
                  <a:cubicBezTo>
                    <a:pt x="2967" y="5258"/>
                    <a:pt x="3376" y="5160"/>
                    <a:pt x="3785" y="4955"/>
                  </a:cubicBezTo>
                  <a:lnTo>
                    <a:pt x="3883" y="4849"/>
                  </a:lnTo>
                  <a:lnTo>
                    <a:pt x="3989" y="4849"/>
                  </a:lnTo>
                  <a:lnTo>
                    <a:pt x="3989" y="4751"/>
                  </a:lnTo>
                  <a:cubicBezTo>
                    <a:pt x="4087" y="4751"/>
                    <a:pt x="4087" y="4751"/>
                    <a:pt x="4193" y="4645"/>
                  </a:cubicBezTo>
                  <a:lnTo>
                    <a:pt x="4292" y="4547"/>
                  </a:lnTo>
                  <a:cubicBezTo>
                    <a:pt x="4292" y="4547"/>
                    <a:pt x="4398" y="4547"/>
                    <a:pt x="4398" y="4440"/>
                  </a:cubicBezTo>
                  <a:lnTo>
                    <a:pt x="4496" y="4440"/>
                  </a:lnTo>
                  <a:cubicBezTo>
                    <a:pt x="4496" y="4342"/>
                    <a:pt x="4496" y="4342"/>
                    <a:pt x="4602" y="4236"/>
                  </a:cubicBezTo>
                  <a:cubicBezTo>
                    <a:pt x="4700" y="4138"/>
                    <a:pt x="4700" y="4138"/>
                    <a:pt x="4700" y="4032"/>
                  </a:cubicBezTo>
                  <a:cubicBezTo>
                    <a:pt x="4806" y="4032"/>
                    <a:pt x="4806" y="4032"/>
                    <a:pt x="4806" y="3934"/>
                  </a:cubicBezTo>
                  <a:lnTo>
                    <a:pt x="4905" y="3827"/>
                  </a:lnTo>
                  <a:lnTo>
                    <a:pt x="4905" y="3729"/>
                  </a:lnTo>
                  <a:lnTo>
                    <a:pt x="4905" y="3623"/>
                  </a:lnTo>
                  <a:cubicBezTo>
                    <a:pt x="5011" y="3623"/>
                    <a:pt x="5011" y="3623"/>
                    <a:pt x="5011" y="3525"/>
                  </a:cubicBezTo>
                  <a:cubicBezTo>
                    <a:pt x="5313" y="2806"/>
                    <a:pt x="5215" y="1890"/>
                    <a:pt x="4700" y="1171"/>
                  </a:cubicBezTo>
                  <a:cubicBezTo>
                    <a:pt x="4230" y="430"/>
                    <a:pt x="3398" y="1"/>
                    <a:pt x="253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2000500" y="947950"/>
              <a:ext cx="145725" cy="130550"/>
            </a:xfrm>
            <a:custGeom>
              <a:avLst/>
              <a:gdLst/>
              <a:ahLst/>
              <a:cxnLst/>
              <a:rect l="l" t="t" r="r" b="b"/>
              <a:pathLst>
                <a:path w="5829" h="5222" extrusionOk="0">
                  <a:moveTo>
                    <a:pt x="2811" y="0"/>
                  </a:moveTo>
                  <a:cubicBezTo>
                    <a:pt x="1818" y="0"/>
                    <a:pt x="888" y="591"/>
                    <a:pt x="515" y="1571"/>
                  </a:cubicBezTo>
                  <a:cubicBezTo>
                    <a:pt x="1" y="2895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4" y="5222"/>
                  </a:cubicBezTo>
                  <a:cubicBezTo>
                    <a:pt x="3939" y="5222"/>
                    <a:pt x="4926" y="4625"/>
                    <a:pt x="5313" y="3614"/>
                  </a:cubicBezTo>
                  <a:cubicBezTo>
                    <a:pt x="5828" y="2282"/>
                    <a:pt x="5215" y="754"/>
                    <a:pt x="3883" y="239"/>
                  </a:cubicBezTo>
                  <a:cubicBezTo>
                    <a:pt x="3533" y="77"/>
                    <a:pt x="3168" y="0"/>
                    <a:pt x="281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7"/>
            <p:cNvSpPr/>
            <p:nvPr/>
          </p:nvSpPr>
          <p:spPr>
            <a:xfrm>
              <a:off x="2008275" y="999875"/>
              <a:ext cx="132825" cy="78625"/>
            </a:xfrm>
            <a:custGeom>
              <a:avLst/>
              <a:gdLst/>
              <a:ahLst/>
              <a:cxnLst/>
              <a:rect l="l" t="t" r="r" b="b"/>
              <a:pathLst>
                <a:path w="5313" h="3145" extrusionOk="0">
                  <a:moveTo>
                    <a:pt x="5108" y="1"/>
                  </a:moveTo>
                  <a:cubicBezTo>
                    <a:pt x="5108" y="311"/>
                    <a:pt x="5108" y="614"/>
                    <a:pt x="4904" y="1022"/>
                  </a:cubicBezTo>
                  <a:cubicBezTo>
                    <a:pt x="4525" y="2002"/>
                    <a:pt x="3598" y="2593"/>
                    <a:pt x="2604" y="2593"/>
                  </a:cubicBezTo>
                  <a:cubicBezTo>
                    <a:pt x="2247" y="2593"/>
                    <a:pt x="1881" y="2517"/>
                    <a:pt x="1529" y="2355"/>
                  </a:cubicBezTo>
                  <a:cubicBezTo>
                    <a:pt x="711" y="2044"/>
                    <a:pt x="204" y="1333"/>
                    <a:pt x="0" y="516"/>
                  </a:cubicBezTo>
                  <a:lnTo>
                    <a:pt x="0" y="516"/>
                  </a:lnTo>
                  <a:cubicBezTo>
                    <a:pt x="0" y="1537"/>
                    <a:pt x="613" y="2559"/>
                    <a:pt x="1635" y="2968"/>
                  </a:cubicBezTo>
                  <a:cubicBezTo>
                    <a:pt x="1948" y="3088"/>
                    <a:pt x="2273" y="3145"/>
                    <a:pt x="2593" y="3145"/>
                  </a:cubicBezTo>
                  <a:cubicBezTo>
                    <a:pt x="3628" y="3145"/>
                    <a:pt x="4615" y="2548"/>
                    <a:pt x="5002" y="1537"/>
                  </a:cubicBezTo>
                  <a:cubicBezTo>
                    <a:pt x="5207" y="1022"/>
                    <a:pt x="5313" y="516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7"/>
            <p:cNvSpPr/>
            <p:nvPr/>
          </p:nvSpPr>
          <p:spPr>
            <a:xfrm>
              <a:off x="2010725" y="987225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6" y="0"/>
                  </a:moveTo>
                  <a:lnTo>
                    <a:pt x="106" y="98"/>
                  </a:lnTo>
                  <a:cubicBezTo>
                    <a:pt x="0" y="204"/>
                    <a:pt x="0" y="302"/>
                    <a:pt x="0" y="409"/>
                  </a:cubicBezTo>
                  <a:lnTo>
                    <a:pt x="4806" y="2346"/>
                  </a:lnTo>
                  <a:cubicBezTo>
                    <a:pt x="4806" y="2248"/>
                    <a:pt x="4806" y="2248"/>
                    <a:pt x="4904" y="2141"/>
                  </a:cubicBezTo>
                  <a:lnTo>
                    <a:pt x="4904" y="204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2010725" y="984550"/>
              <a:ext cx="125275" cy="58875"/>
            </a:xfrm>
            <a:custGeom>
              <a:avLst/>
              <a:gdLst/>
              <a:ahLst/>
              <a:cxnLst/>
              <a:rect l="l" t="t" r="r" b="b"/>
              <a:pathLst>
                <a:path w="5011" h="2355" extrusionOk="0">
                  <a:moveTo>
                    <a:pt x="205" y="1"/>
                  </a:moveTo>
                  <a:cubicBezTo>
                    <a:pt x="106" y="1"/>
                    <a:pt x="106" y="107"/>
                    <a:pt x="106" y="107"/>
                  </a:cubicBezTo>
                  <a:cubicBezTo>
                    <a:pt x="106" y="205"/>
                    <a:pt x="106" y="205"/>
                    <a:pt x="0" y="311"/>
                  </a:cubicBezTo>
                  <a:lnTo>
                    <a:pt x="4806" y="2355"/>
                  </a:lnTo>
                  <a:cubicBezTo>
                    <a:pt x="4904" y="2248"/>
                    <a:pt x="4904" y="2248"/>
                    <a:pt x="4904" y="2150"/>
                  </a:cubicBezTo>
                  <a:cubicBezTo>
                    <a:pt x="4904" y="2150"/>
                    <a:pt x="4904" y="2044"/>
                    <a:pt x="5010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2176850" y="1027900"/>
              <a:ext cx="132825" cy="130375"/>
            </a:xfrm>
            <a:custGeom>
              <a:avLst/>
              <a:gdLst/>
              <a:ahLst/>
              <a:cxnLst/>
              <a:rect l="l" t="t" r="r" b="b"/>
              <a:pathLst>
                <a:path w="5313" h="5215" extrusionOk="0">
                  <a:moveTo>
                    <a:pt x="2562" y="1"/>
                  </a:moveTo>
                  <a:cubicBezTo>
                    <a:pt x="2135" y="1"/>
                    <a:pt x="1707" y="102"/>
                    <a:pt x="1324" y="310"/>
                  </a:cubicBezTo>
                  <a:lnTo>
                    <a:pt x="1226" y="310"/>
                  </a:lnTo>
                  <a:cubicBezTo>
                    <a:pt x="1226" y="416"/>
                    <a:pt x="1226" y="416"/>
                    <a:pt x="1120" y="416"/>
                  </a:cubicBezTo>
                  <a:cubicBezTo>
                    <a:pt x="1120" y="416"/>
                    <a:pt x="1120" y="514"/>
                    <a:pt x="1022" y="514"/>
                  </a:cubicBezTo>
                  <a:lnTo>
                    <a:pt x="916" y="621"/>
                  </a:lnTo>
                  <a:lnTo>
                    <a:pt x="817" y="621"/>
                  </a:lnTo>
                  <a:cubicBezTo>
                    <a:pt x="711" y="825"/>
                    <a:pt x="507" y="1029"/>
                    <a:pt x="409" y="1234"/>
                  </a:cubicBezTo>
                  <a:lnTo>
                    <a:pt x="303" y="1332"/>
                  </a:lnTo>
                  <a:lnTo>
                    <a:pt x="303" y="1438"/>
                  </a:lnTo>
                  <a:cubicBezTo>
                    <a:pt x="204" y="1536"/>
                    <a:pt x="204" y="1536"/>
                    <a:pt x="204" y="1642"/>
                  </a:cubicBezTo>
                  <a:cubicBezTo>
                    <a:pt x="98" y="1740"/>
                    <a:pt x="98" y="1847"/>
                    <a:pt x="98" y="1847"/>
                  </a:cubicBezTo>
                  <a:cubicBezTo>
                    <a:pt x="98" y="1945"/>
                    <a:pt x="98" y="2051"/>
                    <a:pt x="0" y="2051"/>
                  </a:cubicBezTo>
                  <a:lnTo>
                    <a:pt x="0" y="2149"/>
                  </a:lnTo>
                  <a:lnTo>
                    <a:pt x="0" y="2353"/>
                  </a:lnTo>
                  <a:lnTo>
                    <a:pt x="0" y="2558"/>
                  </a:lnTo>
                  <a:lnTo>
                    <a:pt x="0" y="2664"/>
                  </a:lnTo>
                  <a:lnTo>
                    <a:pt x="0" y="2868"/>
                  </a:lnTo>
                  <a:lnTo>
                    <a:pt x="0" y="3073"/>
                  </a:lnTo>
                  <a:lnTo>
                    <a:pt x="0" y="3171"/>
                  </a:lnTo>
                  <a:cubicBezTo>
                    <a:pt x="98" y="3171"/>
                    <a:pt x="98" y="3277"/>
                    <a:pt x="98" y="3375"/>
                  </a:cubicBezTo>
                  <a:cubicBezTo>
                    <a:pt x="98" y="3481"/>
                    <a:pt x="204" y="3481"/>
                    <a:pt x="204" y="3580"/>
                  </a:cubicBezTo>
                  <a:lnTo>
                    <a:pt x="204" y="3686"/>
                  </a:lnTo>
                  <a:lnTo>
                    <a:pt x="303" y="3784"/>
                  </a:lnTo>
                  <a:lnTo>
                    <a:pt x="303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11" y="4397"/>
                    <a:pt x="1022" y="4707"/>
                    <a:pt x="1431" y="4912"/>
                  </a:cubicBezTo>
                  <a:cubicBezTo>
                    <a:pt x="1431" y="4912"/>
                    <a:pt x="1529" y="5010"/>
                    <a:pt x="1635" y="5010"/>
                  </a:cubicBezTo>
                  <a:cubicBezTo>
                    <a:pt x="1733" y="5010"/>
                    <a:pt x="1839" y="5116"/>
                    <a:pt x="1839" y="5116"/>
                  </a:cubicBezTo>
                  <a:lnTo>
                    <a:pt x="2142" y="5116"/>
                  </a:lnTo>
                  <a:cubicBezTo>
                    <a:pt x="2248" y="5214"/>
                    <a:pt x="2452" y="5214"/>
                    <a:pt x="2657" y="5214"/>
                  </a:cubicBezTo>
                  <a:cubicBezTo>
                    <a:pt x="2959" y="5214"/>
                    <a:pt x="3368" y="5116"/>
                    <a:pt x="3776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1" y="4806"/>
                  </a:lnTo>
                  <a:cubicBezTo>
                    <a:pt x="3981" y="4806"/>
                    <a:pt x="4087" y="4806"/>
                    <a:pt x="4087" y="4707"/>
                  </a:cubicBezTo>
                  <a:cubicBezTo>
                    <a:pt x="4087" y="4707"/>
                    <a:pt x="4185" y="4707"/>
                    <a:pt x="4185" y="4601"/>
                  </a:cubicBezTo>
                  <a:lnTo>
                    <a:pt x="4291" y="4601"/>
                  </a:lnTo>
                  <a:cubicBezTo>
                    <a:pt x="4389" y="4503"/>
                    <a:pt x="4389" y="4503"/>
                    <a:pt x="4389" y="4397"/>
                  </a:cubicBezTo>
                  <a:lnTo>
                    <a:pt x="4496" y="4397"/>
                  </a:lnTo>
                  <a:cubicBezTo>
                    <a:pt x="4496" y="4299"/>
                    <a:pt x="4594" y="4299"/>
                    <a:pt x="4594" y="4299"/>
                  </a:cubicBezTo>
                  <a:cubicBezTo>
                    <a:pt x="4594" y="4193"/>
                    <a:pt x="4594" y="4193"/>
                    <a:pt x="4700" y="4193"/>
                  </a:cubicBezTo>
                  <a:cubicBezTo>
                    <a:pt x="4700" y="4193"/>
                    <a:pt x="4700" y="4094"/>
                    <a:pt x="4798" y="3988"/>
                  </a:cubicBezTo>
                  <a:cubicBezTo>
                    <a:pt x="4798" y="3890"/>
                    <a:pt x="4904" y="3890"/>
                    <a:pt x="4904" y="3784"/>
                  </a:cubicBezTo>
                  <a:cubicBezTo>
                    <a:pt x="5002" y="3686"/>
                    <a:pt x="5002" y="3686"/>
                    <a:pt x="5002" y="3580"/>
                  </a:cubicBezTo>
                  <a:lnTo>
                    <a:pt x="5002" y="3481"/>
                  </a:lnTo>
                  <a:cubicBezTo>
                    <a:pt x="5313" y="2762"/>
                    <a:pt x="5207" y="1847"/>
                    <a:pt x="4700" y="1127"/>
                  </a:cubicBezTo>
                  <a:cubicBezTo>
                    <a:pt x="4224" y="387"/>
                    <a:pt x="3395" y="1"/>
                    <a:pt x="2562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2161525" y="1015900"/>
              <a:ext cx="148150" cy="129025"/>
            </a:xfrm>
            <a:custGeom>
              <a:avLst/>
              <a:gdLst/>
              <a:ahLst/>
              <a:cxnLst/>
              <a:rect l="l" t="t" r="r" b="b"/>
              <a:pathLst>
                <a:path w="5926" h="5161" extrusionOk="0">
                  <a:moveTo>
                    <a:pt x="3021" y="0"/>
                  </a:moveTo>
                  <a:cubicBezTo>
                    <a:pt x="1981" y="0"/>
                    <a:pt x="975" y="597"/>
                    <a:pt x="507" y="1607"/>
                  </a:cubicBezTo>
                  <a:cubicBezTo>
                    <a:pt x="0" y="2940"/>
                    <a:pt x="613" y="4468"/>
                    <a:pt x="1937" y="4983"/>
                  </a:cubicBezTo>
                  <a:cubicBezTo>
                    <a:pt x="2252" y="5103"/>
                    <a:pt x="2578" y="5160"/>
                    <a:pt x="2899" y="5160"/>
                  </a:cubicBezTo>
                  <a:cubicBezTo>
                    <a:pt x="3936" y="5160"/>
                    <a:pt x="4920" y="4564"/>
                    <a:pt x="5313" y="3553"/>
                  </a:cubicBezTo>
                  <a:cubicBezTo>
                    <a:pt x="5926" y="2220"/>
                    <a:pt x="5313" y="692"/>
                    <a:pt x="3981" y="177"/>
                  </a:cubicBezTo>
                  <a:cubicBezTo>
                    <a:pt x="3667" y="57"/>
                    <a:pt x="3342" y="0"/>
                    <a:pt x="302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7"/>
            <p:cNvSpPr/>
            <p:nvPr/>
          </p:nvSpPr>
          <p:spPr>
            <a:xfrm>
              <a:off x="2169075" y="10663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0"/>
                  </a:moveTo>
                  <a:cubicBezTo>
                    <a:pt x="5215" y="311"/>
                    <a:pt x="5109" y="719"/>
                    <a:pt x="5011" y="1022"/>
                  </a:cubicBezTo>
                  <a:cubicBezTo>
                    <a:pt x="4560" y="2002"/>
                    <a:pt x="3609" y="2593"/>
                    <a:pt x="2611" y="2593"/>
                  </a:cubicBezTo>
                  <a:cubicBezTo>
                    <a:pt x="2252" y="2593"/>
                    <a:pt x="1887" y="2516"/>
                    <a:pt x="1537" y="2354"/>
                  </a:cubicBezTo>
                  <a:cubicBezTo>
                    <a:pt x="818" y="2044"/>
                    <a:pt x="205" y="1332"/>
                    <a:pt x="1" y="515"/>
                  </a:cubicBezTo>
                  <a:lnTo>
                    <a:pt x="1" y="515"/>
                  </a:lnTo>
                  <a:cubicBezTo>
                    <a:pt x="1" y="1537"/>
                    <a:pt x="614" y="2558"/>
                    <a:pt x="1635" y="2967"/>
                  </a:cubicBezTo>
                  <a:cubicBezTo>
                    <a:pt x="1950" y="3087"/>
                    <a:pt x="2276" y="3144"/>
                    <a:pt x="2597" y="3144"/>
                  </a:cubicBezTo>
                  <a:cubicBezTo>
                    <a:pt x="3634" y="3144"/>
                    <a:pt x="4618" y="2548"/>
                    <a:pt x="5011" y="1537"/>
                  </a:cubicBezTo>
                  <a:cubicBezTo>
                    <a:pt x="5313" y="1022"/>
                    <a:pt x="5313" y="515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7"/>
            <p:cNvSpPr/>
            <p:nvPr/>
          </p:nvSpPr>
          <p:spPr>
            <a:xfrm>
              <a:off x="2171725" y="10560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99" y="107"/>
                    <a:pt x="99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905" y="2150"/>
                    <a:pt x="4905" y="2044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7"/>
            <p:cNvSpPr/>
            <p:nvPr/>
          </p:nvSpPr>
          <p:spPr>
            <a:xfrm>
              <a:off x="2174175" y="10509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7" y="0"/>
                  </a:moveTo>
                  <a:cubicBezTo>
                    <a:pt x="107" y="106"/>
                    <a:pt x="107" y="106"/>
                    <a:pt x="1" y="204"/>
                  </a:cubicBezTo>
                  <a:lnTo>
                    <a:pt x="1" y="311"/>
                  </a:lnTo>
                  <a:lnTo>
                    <a:pt x="4807" y="2354"/>
                  </a:lnTo>
                  <a:lnTo>
                    <a:pt x="4807" y="2150"/>
                  </a:lnTo>
                  <a:cubicBezTo>
                    <a:pt x="4905" y="2150"/>
                    <a:pt x="4905" y="2043"/>
                    <a:pt x="4905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7"/>
            <p:cNvSpPr/>
            <p:nvPr/>
          </p:nvSpPr>
          <p:spPr>
            <a:xfrm>
              <a:off x="1466775" y="908700"/>
              <a:ext cx="132850" cy="130700"/>
            </a:xfrm>
            <a:custGeom>
              <a:avLst/>
              <a:gdLst/>
              <a:ahLst/>
              <a:cxnLst/>
              <a:rect l="l" t="t" r="r" b="b"/>
              <a:pathLst>
                <a:path w="5314" h="5228" extrusionOk="0">
                  <a:moveTo>
                    <a:pt x="2633" y="0"/>
                  </a:moveTo>
                  <a:cubicBezTo>
                    <a:pt x="2180" y="0"/>
                    <a:pt x="1727" y="125"/>
                    <a:pt x="1325" y="378"/>
                  </a:cubicBezTo>
                  <a:cubicBezTo>
                    <a:pt x="1227" y="378"/>
                    <a:pt x="1227" y="485"/>
                    <a:pt x="1120" y="485"/>
                  </a:cubicBezTo>
                  <a:lnTo>
                    <a:pt x="1120" y="583"/>
                  </a:lnTo>
                  <a:lnTo>
                    <a:pt x="1022" y="583"/>
                  </a:lnTo>
                  <a:lnTo>
                    <a:pt x="916" y="689"/>
                  </a:lnTo>
                  <a:lnTo>
                    <a:pt x="409" y="1196"/>
                  </a:lnTo>
                  <a:cubicBezTo>
                    <a:pt x="409" y="1302"/>
                    <a:pt x="409" y="1400"/>
                    <a:pt x="303" y="1400"/>
                  </a:cubicBezTo>
                  <a:lnTo>
                    <a:pt x="303" y="1506"/>
                  </a:lnTo>
                  <a:cubicBezTo>
                    <a:pt x="303" y="1506"/>
                    <a:pt x="303" y="1604"/>
                    <a:pt x="205" y="1604"/>
                  </a:cubicBezTo>
                  <a:lnTo>
                    <a:pt x="205" y="1711"/>
                  </a:lnTo>
                  <a:cubicBezTo>
                    <a:pt x="205" y="1711"/>
                    <a:pt x="205" y="1809"/>
                    <a:pt x="99" y="1915"/>
                  </a:cubicBezTo>
                  <a:lnTo>
                    <a:pt x="99" y="2119"/>
                  </a:lnTo>
                  <a:lnTo>
                    <a:pt x="99" y="2217"/>
                  </a:lnTo>
                  <a:lnTo>
                    <a:pt x="99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cubicBezTo>
                    <a:pt x="1" y="2937"/>
                    <a:pt x="99" y="2937"/>
                    <a:pt x="99" y="2937"/>
                  </a:cubicBezTo>
                  <a:lnTo>
                    <a:pt x="99" y="3141"/>
                  </a:lnTo>
                  <a:lnTo>
                    <a:pt x="99" y="3345"/>
                  </a:lnTo>
                  <a:lnTo>
                    <a:pt x="99" y="3443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03" y="3754"/>
                    <a:pt x="303" y="3754"/>
                    <a:pt x="303" y="3852"/>
                  </a:cubicBezTo>
                  <a:lnTo>
                    <a:pt x="409" y="3852"/>
                  </a:lnTo>
                  <a:cubicBezTo>
                    <a:pt x="409" y="3958"/>
                    <a:pt x="409" y="4056"/>
                    <a:pt x="507" y="4056"/>
                  </a:cubicBezTo>
                  <a:cubicBezTo>
                    <a:pt x="712" y="4465"/>
                    <a:pt x="1120" y="4776"/>
                    <a:pt x="1431" y="4980"/>
                  </a:cubicBezTo>
                  <a:cubicBezTo>
                    <a:pt x="1529" y="4980"/>
                    <a:pt x="1635" y="4980"/>
                    <a:pt x="1635" y="5078"/>
                  </a:cubicBezTo>
                  <a:lnTo>
                    <a:pt x="1938" y="5078"/>
                  </a:lnTo>
                  <a:cubicBezTo>
                    <a:pt x="1938" y="5184"/>
                    <a:pt x="2044" y="5184"/>
                    <a:pt x="2142" y="5184"/>
                  </a:cubicBezTo>
                  <a:cubicBezTo>
                    <a:pt x="2278" y="5184"/>
                    <a:pt x="2371" y="5228"/>
                    <a:pt x="2478" y="5228"/>
                  </a:cubicBezTo>
                  <a:cubicBezTo>
                    <a:pt x="2532" y="5228"/>
                    <a:pt x="2589" y="5217"/>
                    <a:pt x="2657" y="5184"/>
                  </a:cubicBezTo>
                  <a:cubicBezTo>
                    <a:pt x="3066" y="5184"/>
                    <a:pt x="3474" y="5184"/>
                    <a:pt x="3777" y="4980"/>
                  </a:cubicBezTo>
                  <a:lnTo>
                    <a:pt x="3883" y="4980"/>
                  </a:lnTo>
                  <a:cubicBezTo>
                    <a:pt x="3883" y="4874"/>
                    <a:pt x="3883" y="4874"/>
                    <a:pt x="3981" y="4874"/>
                  </a:cubicBezTo>
                  <a:lnTo>
                    <a:pt x="4087" y="4776"/>
                  </a:lnTo>
                  <a:cubicBezTo>
                    <a:pt x="4185" y="4776"/>
                    <a:pt x="4185" y="4669"/>
                    <a:pt x="4292" y="4669"/>
                  </a:cubicBezTo>
                  <a:cubicBezTo>
                    <a:pt x="4292" y="4571"/>
                    <a:pt x="4292" y="4571"/>
                    <a:pt x="4390" y="4571"/>
                  </a:cubicBezTo>
                  <a:cubicBezTo>
                    <a:pt x="4390" y="4571"/>
                    <a:pt x="4390" y="4465"/>
                    <a:pt x="4496" y="4465"/>
                  </a:cubicBezTo>
                  <a:lnTo>
                    <a:pt x="4496" y="4367"/>
                  </a:lnTo>
                  <a:cubicBezTo>
                    <a:pt x="4594" y="4367"/>
                    <a:pt x="4594" y="4367"/>
                    <a:pt x="4594" y="4261"/>
                  </a:cubicBezTo>
                  <a:lnTo>
                    <a:pt x="4700" y="4261"/>
                  </a:lnTo>
                  <a:cubicBezTo>
                    <a:pt x="4700" y="4163"/>
                    <a:pt x="4798" y="4163"/>
                    <a:pt x="4798" y="4056"/>
                  </a:cubicBezTo>
                  <a:cubicBezTo>
                    <a:pt x="4798" y="4056"/>
                    <a:pt x="4798" y="3958"/>
                    <a:pt x="4905" y="3958"/>
                  </a:cubicBezTo>
                  <a:lnTo>
                    <a:pt x="4905" y="3852"/>
                  </a:lnTo>
                  <a:lnTo>
                    <a:pt x="5003" y="3754"/>
                  </a:lnTo>
                  <a:lnTo>
                    <a:pt x="5003" y="3648"/>
                  </a:lnTo>
                  <a:lnTo>
                    <a:pt x="5109" y="3550"/>
                  </a:lnTo>
                  <a:cubicBezTo>
                    <a:pt x="5313" y="2732"/>
                    <a:pt x="5313" y="1915"/>
                    <a:pt x="4798" y="1196"/>
                  </a:cubicBezTo>
                  <a:cubicBezTo>
                    <a:pt x="4272" y="407"/>
                    <a:pt x="3452" y="0"/>
                    <a:pt x="263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7"/>
            <p:cNvSpPr/>
            <p:nvPr/>
          </p:nvSpPr>
          <p:spPr>
            <a:xfrm>
              <a:off x="1451450" y="896850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09" y="1"/>
                  </a:moveTo>
                  <a:cubicBezTo>
                    <a:pt x="1916" y="1"/>
                    <a:pt x="986" y="592"/>
                    <a:pt x="614" y="1572"/>
                  </a:cubicBezTo>
                  <a:cubicBezTo>
                    <a:pt x="1" y="2896"/>
                    <a:pt x="614" y="4432"/>
                    <a:pt x="1938" y="5045"/>
                  </a:cubicBezTo>
                  <a:cubicBezTo>
                    <a:pt x="2253" y="5165"/>
                    <a:pt x="2579" y="5222"/>
                    <a:pt x="2901" y="5222"/>
                  </a:cubicBezTo>
                  <a:cubicBezTo>
                    <a:pt x="3942" y="5222"/>
                    <a:pt x="4943" y="4626"/>
                    <a:pt x="5411" y="3615"/>
                  </a:cubicBezTo>
                  <a:cubicBezTo>
                    <a:pt x="5926" y="2283"/>
                    <a:pt x="5313" y="754"/>
                    <a:pt x="3981" y="239"/>
                  </a:cubicBezTo>
                  <a:cubicBezTo>
                    <a:pt x="3631" y="77"/>
                    <a:pt x="3266" y="1"/>
                    <a:pt x="2909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7"/>
            <p:cNvSpPr/>
            <p:nvPr/>
          </p:nvSpPr>
          <p:spPr>
            <a:xfrm>
              <a:off x="1461675" y="948800"/>
              <a:ext cx="130175" cy="78625"/>
            </a:xfrm>
            <a:custGeom>
              <a:avLst/>
              <a:gdLst/>
              <a:ahLst/>
              <a:cxnLst/>
              <a:rect l="l" t="t" r="r" b="b"/>
              <a:pathLst>
                <a:path w="5207" h="3145" extrusionOk="0">
                  <a:moveTo>
                    <a:pt x="5109" y="0"/>
                  </a:moveTo>
                  <a:cubicBezTo>
                    <a:pt x="5109" y="311"/>
                    <a:pt x="5109" y="613"/>
                    <a:pt x="4904" y="924"/>
                  </a:cubicBezTo>
                  <a:cubicBezTo>
                    <a:pt x="4511" y="1935"/>
                    <a:pt x="3527" y="2531"/>
                    <a:pt x="2491" y="2531"/>
                  </a:cubicBezTo>
                  <a:cubicBezTo>
                    <a:pt x="2170" y="2531"/>
                    <a:pt x="1844" y="2474"/>
                    <a:pt x="1529" y="2354"/>
                  </a:cubicBezTo>
                  <a:cubicBezTo>
                    <a:pt x="711" y="2044"/>
                    <a:pt x="205" y="1333"/>
                    <a:pt x="0" y="515"/>
                  </a:cubicBezTo>
                  <a:lnTo>
                    <a:pt x="0" y="515"/>
                  </a:lnTo>
                  <a:cubicBezTo>
                    <a:pt x="0" y="1537"/>
                    <a:pt x="613" y="2559"/>
                    <a:pt x="1529" y="2967"/>
                  </a:cubicBezTo>
                  <a:cubicBezTo>
                    <a:pt x="1844" y="3087"/>
                    <a:pt x="2170" y="3144"/>
                    <a:pt x="2492" y="3144"/>
                  </a:cubicBezTo>
                  <a:cubicBezTo>
                    <a:pt x="3533" y="3144"/>
                    <a:pt x="4534" y="2548"/>
                    <a:pt x="5002" y="1537"/>
                  </a:cubicBezTo>
                  <a:cubicBezTo>
                    <a:pt x="5207" y="1022"/>
                    <a:pt x="5207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7"/>
            <p:cNvSpPr/>
            <p:nvPr/>
          </p:nvSpPr>
          <p:spPr>
            <a:xfrm>
              <a:off x="1464125" y="936125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107" y="1"/>
                  </a:moveTo>
                  <a:cubicBezTo>
                    <a:pt x="107" y="99"/>
                    <a:pt x="107" y="99"/>
                    <a:pt x="0" y="99"/>
                  </a:cubicBezTo>
                  <a:lnTo>
                    <a:pt x="0" y="303"/>
                  </a:lnTo>
                  <a:lnTo>
                    <a:pt x="4700" y="2346"/>
                  </a:lnTo>
                  <a:cubicBezTo>
                    <a:pt x="4806" y="2248"/>
                    <a:pt x="4806" y="2248"/>
                    <a:pt x="4806" y="2142"/>
                  </a:cubicBezTo>
                  <a:cubicBezTo>
                    <a:pt x="4904" y="2142"/>
                    <a:pt x="4904" y="2044"/>
                    <a:pt x="4904" y="2044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7"/>
            <p:cNvSpPr/>
            <p:nvPr/>
          </p:nvSpPr>
          <p:spPr>
            <a:xfrm>
              <a:off x="1464125" y="9334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107"/>
                    <a:pt x="107" y="107"/>
                  </a:cubicBezTo>
                  <a:cubicBezTo>
                    <a:pt x="107" y="205"/>
                    <a:pt x="0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248"/>
                    <a:pt x="4904" y="2150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1630250" y="976825"/>
              <a:ext cx="132850" cy="130350"/>
            </a:xfrm>
            <a:custGeom>
              <a:avLst/>
              <a:gdLst/>
              <a:ahLst/>
              <a:cxnLst/>
              <a:rect l="l" t="t" r="r" b="b"/>
              <a:pathLst>
                <a:path w="5314" h="5214" extrusionOk="0">
                  <a:moveTo>
                    <a:pt x="2534" y="0"/>
                  </a:moveTo>
                  <a:cubicBezTo>
                    <a:pt x="2092" y="0"/>
                    <a:pt x="1642" y="102"/>
                    <a:pt x="1226" y="310"/>
                  </a:cubicBezTo>
                  <a:cubicBezTo>
                    <a:pt x="1226" y="416"/>
                    <a:pt x="1120" y="416"/>
                    <a:pt x="1120" y="416"/>
                  </a:cubicBezTo>
                  <a:cubicBezTo>
                    <a:pt x="1120" y="416"/>
                    <a:pt x="1022" y="416"/>
                    <a:pt x="1022" y="514"/>
                  </a:cubicBezTo>
                  <a:lnTo>
                    <a:pt x="916" y="514"/>
                  </a:lnTo>
                  <a:cubicBezTo>
                    <a:pt x="916" y="514"/>
                    <a:pt x="916" y="620"/>
                    <a:pt x="818" y="620"/>
                  </a:cubicBezTo>
                  <a:cubicBezTo>
                    <a:pt x="711" y="825"/>
                    <a:pt x="507" y="923"/>
                    <a:pt x="409" y="1127"/>
                  </a:cubicBezTo>
                  <a:lnTo>
                    <a:pt x="409" y="1233"/>
                  </a:lnTo>
                  <a:cubicBezTo>
                    <a:pt x="303" y="1233"/>
                    <a:pt x="303" y="1331"/>
                    <a:pt x="303" y="1331"/>
                  </a:cubicBezTo>
                  <a:lnTo>
                    <a:pt x="205" y="1438"/>
                  </a:lnTo>
                  <a:lnTo>
                    <a:pt x="205" y="1536"/>
                  </a:lnTo>
                  <a:cubicBezTo>
                    <a:pt x="205" y="1642"/>
                    <a:pt x="205" y="1642"/>
                    <a:pt x="98" y="1642"/>
                  </a:cubicBezTo>
                  <a:lnTo>
                    <a:pt x="98" y="1846"/>
                  </a:lnTo>
                  <a:cubicBezTo>
                    <a:pt x="98" y="1944"/>
                    <a:pt x="0" y="2051"/>
                    <a:pt x="0" y="2051"/>
                  </a:cubicBezTo>
                  <a:lnTo>
                    <a:pt x="0" y="2149"/>
                  </a:lnTo>
                  <a:lnTo>
                    <a:pt x="0" y="2255"/>
                  </a:lnTo>
                  <a:lnTo>
                    <a:pt x="0" y="2353"/>
                  </a:lnTo>
                  <a:lnTo>
                    <a:pt x="0" y="2557"/>
                  </a:lnTo>
                  <a:lnTo>
                    <a:pt x="0" y="2868"/>
                  </a:lnTo>
                  <a:lnTo>
                    <a:pt x="0" y="3072"/>
                  </a:lnTo>
                  <a:cubicBezTo>
                    <a:pt x="0" y="3170"/>
                    <a:pt x="98" y="3277"/>
                    <a:pt x="98" y="3375"/>
                  </a:cubicBezTo>
                  <a:cubicBezTo>
                    <a:pt x="98" y="3375"/>
                    <a:pt x="98" y="3481"/>
                    <a:pt x="205" y="3579"/>
                  </a:cubicBezTo>
                  <a:cubicBezTo>
                    <a:pt x="205" y="3685"/>
                    <a:pt x="205" y="3685"/>
                    <a:pt x="303" y="3783"/>
                  </a:cubicBezTo>
                  <a:lnTo>
                    <a:pt x="303" y="3890"/>
                  </a:lnTo>
                  <a:cubicBezTo>
                    <a:pt x="303" y="3890"/>
                    <a:pt x="409" y="3988"/>
                    <a:pt x="409" y="4094"/>
                  </a:cubicBezTo>
                  <a:cubicBezTo>
                    <a:pt x="711" y="4396"/>
                    <a:pt x="1022" y="4707"/>
                    <a:pt x="1431" y="4911"/>
                  </a:cubicBezTo>
                  <a:cubicBezTo>
                    <a:pt x="1431" y="4911"/>
                    <a:pt x="1529" y="5009"/>
                    <a:pt x="1635" y="5009"/>
                  </a:cubicBezTo>
                  <a:cubicBezTo>
                    <a:pt x="1733" y="5009"/>
                    <a:pt x="1733" y="5009"/>
                    <a:pt x="1839" y="5116"/>
                  </a:cubicBezTo>
                  <a:lnTo>
                    <a:pt x="2044" y="5116"/>
                  </a:lnTo>
                  <a:cubicBezTo>
                    <a:pt x="2248" y="5214"/>
                    <a:pt x="2452" y="5214"/>
                    <a:pt x="2550" y="5214"/>
                  </a:cubicBezTo>
                  <a:cubicBezTo>
                    <a:pt x="2959" y="5214"/>
                    <a:pt x="3368" y="5116"/>
                    <a:pt x="3776" y="4911"/>
                  </a:cubicBezTo>
                  <a:lnTo>
                    <a:pt x="3883" y="4805"/>
                  </a:lnTo>
                  <a:lnTo>
                    <a:pt x="3981" y="4805"/>
                  </a:lnTo>
                  <a:cubicBezTo>
                    <a:pt x="3981" y="4805"/>
                    <a:pt x="3981" y="4707"/>
                    <a:pt x="4087" y="4707"/>
                  </a:cubicBezTo>
                  <a:lnTo>
                    <a:pt x="4185" y="4601"/>
                  </a:lnTo>
                  <a:cubicBezTo>
                    <a:pt x="4291" y="4601"/>
                    <a:pt x="4291" y="4601"/>
                    <a:pt x="4291" y="4503"/>
                  </a:cubicBezTo>
                  <a:cubicBezTo>
                    <a:pt x="4291" y="4503"/>
                    <a:pt x="4389" y="4503"/>
                    <a:pt x="4389" y="4396"/>
                  </a:cubicBezTo>
                  <a:lnTo>
                    <a:pt x="4496" y="4396"/>
                  </a:lnTo>
                  <a:cubicBezTo>
                    <a:pt x="4496" y="4298"/>
                    <a:pt x="4496" y="4298"/>
                    <a:pt x="4594" y="4192"/>
                  </a:cubicBezTo>
                  <a:lnTo>
                    <a:pt x="4798" y="3988"/>
                  </a:lnTo>
                  <a:lnTo>
                    <a:pt x="4798" y="3890"/>
                  </a:lnTo>
                  <a:lnTo>
                    <a:pt x="4904" y="3783"/>
                  </a:lnTo>
                  <a:lnTo>
                    <a:pt x="4904" y="3685"/>
                  </a:lnTo>
                  <a:lnTo>
                    <a:pt x="5002" y="3579"/>
                  </a:lnTo>
                  <a:lnTo>
                    <a:pt x="5002" y="3481"/>
                  </a:lnTo>
                  <a:cubicBezTo>
                    <a:pt x="5313" y="2762"/>
                    <a:pt x="5207" y="1846"/>
                    <a:pt x="4700" y="1127"/>
                  </a:cubicBezTo>
                  <a:cubicBezTo>
                    <a:pt x="4225" y="387"/>
                    <a:pt x="3396" y="0"/>
                    <a:pt x="253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1614925" y="96327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2907" y="0"/>
                  </a:moveTo>
                  <a:cubicBezTo>
                    <a:pt x="1909" y="0"/>
                    <a:pt x="958" y="591"/>
                    <a:pt x="507" y="1571"/>
                  </a:cubicBezTo>
                  <a:cubicBezTo>
                    <a:pt x="0" y="2895"/>
                    <a:pt x="613" y="4432"/>
                    <a:pt x="1937" y="5045"/>
                  </a:cubicBezTo>
                  <a:cubicBezTo>
                    <a:pt x="2252" y="5165"/>
                    <a:pt x="2579" y="5222"/>
                    <a:pt x="2900" y="5222"/>
                  </a:cubicBezTo>
                  <a:cubicBezTo>
                    <a:pt x="3936" y="5222"/>
                    <a:pt x="4920" y="4625"/>
                    <a:pt x="5313" y="3614"/>
                  </a:cubicBezTo>
                  <a:cubicBezTo>
                    <a:pt x="5926" y="2282"/>
                    <a:pt x="5207" y="754"/>
                    <a:pt x="3981" y="239"/>
                  </a:cubicBezTo>
                  <a:cubicBezTo>
                    <a:pt x="3631" y="77"/>
                    <a:pt x="3266" y="0"/>
                    <a:pt x="290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7"/>
            <p:cNvSpPr/>
            <p:nvPr/>
          </p:nvSpPr>
          <p:spPr>
            <a:xfrm>
              <a:off x="1622475" y="10152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1"/>
                  </a:moveTo>
                  <a:cubicBezTo>
                    <a:pt x="5215" y="311"/>
                    <a:pt x="5109" y="614"/>
                    <a:pt x="5011" y="1022"/>
                  </a:cubicBezTo>
                  <a:cubicBezTo>
                    <a:pt x="4560" y="2002"/>
                    <a:pt x="3610" y="2593"/>
                    <a:pt x="2611" y="2593"/>
                  </a:cubicBezTo>
                  <a:cubicBezTo>
                    <a:pt x="2253" y="2593"/>
                    <a:pt x="1888" y="2517"/>
                    <a:pt x="1537" y="2355"/>
                  </a:cubicBezTo>
                  <a:cubicBezTo>
                    <a:pt x="720" y="2044"/>
                    <a:pt x="205" y="1333"/>
                    <a:pt x="1" y="516"/>
                  </a:cubicBezTo>
                  <a:lnTo>
                    <a:pt x="1" y="516"/>
                  </a:lnTo>
                  <a:cubicBezTo>
                    <a:pt x="1" y="1537"/>
                    <a:pt x="614" y="2559"/>
                    <a:pt x="1635" y="2968"/>
                  </a:cubicBezTo>
                  <a:cubicBezTo>
                    <a:pt x="1950" y="3088"/>
                    <a:pt x="2277" y="3145"/>
                    <a:pt x="2598" y="3145"/>
                  </a:cubicBezTo>
                  <a:cubicBezTo>
                    <a:pt x="3634" y="3145"/>
                    <a:pt x="4618" y="2548"/>
                    <a:pt x="5011" y="1537"/>
                  </a:cubicBezTo>
                  <a:cubicBezTo>
                    <a:pt x="5215" y="1022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7"/>
            <p:cNvSpPr/>
            <p:nvPr/>
          </p:nvSpPr>
          <p:spPr>
            <a:xfrm>
              <a:off x="1625125" y="1002550"/>
              <a:ext cx="122650" cy="58650"/>
            </a:xfrm>
            <a:custGeom>
              <a:avLst/>
              <a:gdLst/>
              <a:ahLst/>
              <a:cxnLst/>
              <a:rect l="l" t="t" r="r" b="b"/>
              <a:pathLst>
                <a:path w="4906" h="2346" extrusionOk="0">
                  <a:moveTo>
                    <a:pt x="99" y="0"/>
                  </a:moveTo>
                  <a:lnTo>
                    <a:pt x="99" y="98"/>
                  </a:lnTo>
                  <a:cubicBezTo>
                    <a:pt x="99" y="204"/>
                    <a:pt x="1" y="302"/>
                    <a:pt x="1" y="409"/>
                  </a:cubicBezTo>
                  <a:lnTo>
                    <a:pt x="4799" y="2346"/>
                  </a:lnTo>
                  <a:cubicBezTo>
                    <a:pt x="4799" y="2248"/>
                    <a:pt x="4799" y="2248"/>
                    <a:pt x="4905" y="2141"/>
                  </a:cubicBezTo>
                  <a:lnTo>
                    <a:pt x="4905" y="204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1627600" y="9998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0" y="107"/>
                  </a:lnTo>
                  <a:lnTo>
                    <a:pt x="0" y="311"/>
                  </a:lnTo>
                  <a:lnTo>
                    <a:pt x="4700" y="2355"/>
                  </a:lnTo>
                  <a:cubicBezTo>
                    <a:pt x="4806" y="2248"/>
                    <a:pt x="4806" y="2248"/>
                    <a:pt x="4806" y="2150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1791050" y="1043225"/>
              <a:ext cx="132850" cy="130375"/>
            </a:xfrm>
            <a:custGeom>
              <a:avLst/>
              <a:gdLst/>
              <a:ahLst/>
              <a:cxnLst/>
              <a:rect l="l" t="t" r="r" b="b"/>
              <a:pathLst>
                <a:path w="5314" h="5215" extrusionOk="0">
                  <a:moveTo>
                    <a:pt x="2571" y="1"/>
                  </a:moveTo>
                  <a:cubicBezTo>
                    <a:pt x="2140" y="1"/>
                    <a:pt x="1713" y="102"/>
                    <a:pt x="1333" y="310"/>
                  </a:cubicBezTo>
                  <a:cubicBezTo>
                    <a:pt x="1227" y="416"/>
                    <a:pt x="1227" y="416"/>
                    <a:pt x="1129" y="416"/>
                  </a:cubicBezTo>
                  <a:lnTo>
                    <a:pt x="1129" y="514"/>
                  </a:lnTo>
                  <a:lnTo>
                    <a:pt x="1022" y="514"/>
                  </a:lnTo>
                  <a:lnTo>
                    <a:pt x="924" y="621"/>
                  </a:lnTo>
                  <a:cubicBezTo>
                    <a:pt x="720" y="825"/>
                    <a:pt x="516" y="1029"/>
                    <a:pt x="409" y="1234"/>
                  </a:cubicBezTo>
                  <a:lnTo>
                    <a:pt x="311" y="1332"/>
                  </a:lnTo>
                  <a:lnTo>
                    <a:pt x="311" y="1438"/>
                  </a:lnTo>
                  <a:cubicBezTo>
                    <a:pt x="205" y="1536"/>
                    <a:pt x="205" y="1536"/>
                    <a:pt x="205" y="1642"/>
                  </a:cubicBezTo>
                  <a:cubicBezTo>
                    <a:pt x="205" y="1740"/>
                    <a:pt x="107" y="1847"/>
                    <a:pt x="107" y="1847"/>
                  </a:cubicBezTo>
                  <a:lnTo>
                    <a:pt x="107" y="1945"/>
                  </a:lnTo>
                  <a:lnTo>
                    <a:pt x="107" y="2051"/>
                  </a:lnTo>
                  <a:cubicBezTo>
                    <a:pt x="107" y="2149"/>
                    <a:pt x="1" y="2149"/>
                    <a:pt x="1" y="2149"/>
                  </a:cubicBezTo>
                  <a:lnTo>
                    <a:pt x="1" y="2353"/>
                  </a:lnTo>
                  <a:lnTo>
                    <a:pt x="1" y="2664"/>
                  </a:lnTo>
                  <a:lnTo>
                    <a:pt x="1" y="2868"/>
                  </a:lnTo>
                  <a:lnTo>
                    <a:pt x="1" y="3073"/>
                  </a:lnTo>
                  <a:cubicBezTo>
                    <a:pt x="107" y="3073"/>
                    <a:pt x="107" y="3073"/>
                    <a:pt x="107" y="3171"/>
                  </a:cubicBezTo>
                  <a:lnTo>
                    <a:pt x="107" y="3375"/>
                  </a:lnTo>
                  <a:cubicBezTo>
                    <a:pt x="107" y="3481"/>
                    <a:pt x="205" y="3481"/>
                    <a:pt x="205" y="3580"/>
                  </a:cubicBezTo>
                  <a:lnTo>
                    <a:pt x="205" y="3686"/>
                  </a:lnTo>
                  <a:lnTo>
                    <a:pt x="311" y="3784"/>
                  </a:lnTo>
                  <a:lnTo>
                    <a:pt x="311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20" y="4397"/>
                    <a:pt x="1022" y="4707"/>
                    <a:pt x="1431" y="4912"/>
                  </a:cubicBezTo>
                  <a:cubicBezTo>
                    <a:pt x="1537" y="4912"/>
                    <a:pt x="1537" y="5010"/>
                    <a:pt x="1635" y="5010"/>
                  </a:cubicBezTo>
                  <a:cubicBezTo>
                    <a:pt x="1742" y="5010"/>
                    <a:pt x="1840" y="5116"/>
                    <a:pt x="1840" y="5116"/>
                  </a:cubicBezTo>
                  <a:lnTo>
                    <a:pt x="2150" y="5116"/>
                  </a:lnTo>
                  <a:cubicBezTo>
                    <a:pt x="2248" y="5214"/>
                    <a:pt x="2453" y="5214"/>
                    <a:pt x="2657" y="5214"/>
                  </a:cubicBezTo>
                  <a:cubicBezTo>
                    <a:pt x="3066" y="5214"/>
                    <a:pt x="3376" y="5116"/>
                    <a:pt x="3785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9" y="4806"/>
                  </a:lnTo>
                  <a:cubicBezTo>
                    <a:pt x="3989" y="4806"/>
                    <a:pt x="4087" y="4806"/>
                    <a:pt x="4087" y="4707"/>
                  </a:cubicBezTo>
                  <a:cubicBezTo>
                    <a:pt x="4087" y="4707"/>
                    <a:pt x="4194" y="4707"/>
                    <a:pt x="4194" y="4601"/>
                  </a:cubicBezTo>
                  <a:lnTo>
                    <a:pt x="4292" y="4601"/>
                  </a:lnTo>
                  <a:lnTo>
                    <a:pt x="4496" y="4397"/>
                  </a:lnTo>
                  <a:cubicBezTo>
                    <a:pt x="4496" y="4299"/>
                    <a:pt x="4602" y="4299"/>
                    <a:pt x="4602" y="4299"/>
                  </a:cubicBezTo>
                  <a:cubicBezTo>
                    <a:pt x="4602" y="4299"/>
                    <a:pt x="4602" y="4193"/>
                    <a:pt x="4700" y="4193"/>
                  </a:cubicBezTo>
                  <a:cubicBezTo>
                    <a:pt x="4700" y="4193"/>
                    <a:pt x="4700" y="4094"/>
                    <a:pt x="4807" y="3988"/>
                  </a:cubicBezTo>
                  <a:cubicBezTo>
                    <a:pt x="4905" y="3890"/>
                    <a:pt x="4905" y="3890"/>
                    <a:pt x="4905" y="3784"/>
                  </a:cubicBezTo>
                  <a:cubicBezTo>
                    <a:pt x="5011" y="3686"/>
                    <a:pt x="5011" y="3686"/>
                    <a:pt x="5011" y="3580"/>
                  </a:cubicBezTo>
                  <a:lnTo>
                    <a:pt x="5011" y="3481"/>
                  </a:lnTo>
                  <a:cubicBezTo>
                    <a:pt x="5313" y="2762"/>
                    <a:pt x="5215" y="1847"/>
                    <a:pt x="4807" y="1127"/>
                  </a:cubicBezTo>
                  <a:cubicBezTo>
                    <a:pt x="4266" y="387"/>
                    <a:pt x="3412" y="1"/>
                    <a:pt x="2571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7"/>
            <p:cNvSpPr/>
            <p:nvPr/>
          </p:nvSpPr>
          <p:spPr>
            <a:xfrm>
              <a:off x="1775725" y="1031225"/>
              <a:ext cx="148175" cy="129025"/>
            </a:xfrm>
            <a:custGeom>
              <a:avLst/>
              <a:gdLst/>
              <a:ahLst/>
              <a:cxnLst/>
              <a:rect l="l" t="t" r="r" b="b"/>
              <a:pathLst>
                <a:path w="5927" h="5161" extrusionOk="0">
                  <a:moveTo>
                    <a:pt x="3027" y="0"/>
                  </a:moveTo>
                  <a:cubicBezTo>
                    <a:pt x="1991" y="0"/>
                    <a:pt x="1007" y="597"/>
                    <a:pt x="614" y="1607"/>
                  </a:cubicBezTo>
                  <a:cubicBezTo>
                    <a:pt x="1" y="2940"/>
                    <a:pt x="614" y="4468"/>
                    <a:pt x="1946" y="4983"/>
                  </a:cubicBezTo>
                  <a:cubicBezTo>
                    <a:pt x="2259" y="5103"/>
                    <a:pt x="2584" y="5160"/>
                    <a:pt x="2906" y="5160"/>
                  </a:cubicBezTo>
                  <a:cubicBezTo>
                    <a:pt x="3945" y="5160"/>
                    <a:pt x="4952" y="4564"/>
                    <a:pt x="5420" y="3553"/>
                  </a:cubicBezTo>
                  <a:cubicBezTo>
                    <a:pt x="5926" y="2220"/>
                    <a:pt x="5313" y="692"/>
                    <a:pt x="3989" y="177"/>
                  </a:cubicBezTo>
                  <a:cubicBezTo>
                    <a:pt x="3674" y="57"/>
                    <a:pt x="3348" y="0"/>
                    <a:pt x="302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7"/>
            <p:cNvSpPr/>
            <p:nvPr/>
          </p:nvSpPr>
          <p:spPr>
            <a:xfrm>
              <a:off x="1785950" y="1081625"/>
              <a:ext cx="130400" cy="78625"/>
            </a:xfrm>
            <a:custGeom>
              <a:avLst/>
              <a:gdLst/>
              <a:ahLst/>
              <a:cxnLst/>
              <a:rect l="l" t="t" r="r" b="b"/>
              <a:pathLst>
                <a:path w="5216" h="3145" extrusionOk="0">
                  <a:moveTo>
                    <a:pt x="5109" y="0"/>
                  </a:moveTo>
                  <a:cubicBezTo>
                    <a:pt x="5109" y="311"/>
                    <a:pt x="5011" y="719"/>
                    <a:pt x="4904" y="1022"/>
                  </a:cubicBezTo>
                  <a:cubicBezTo>
                    <a:pt x="4454" y="2002"/>
                    <a:pt x="3507" y="2593"/>
                    <a:pt x="2551" y="2593"/>
                  </a:cubicBezTo>
                  <a:cubicBezTo>
                    <a:pt x="2207" y="2593"/>
                    <a:pt x="1861" y="2516"/>
                    <a:pt x="1537" y="2354"/>
                  </a:cubicBezTo>
                  <a:cubicBezTo>
                    <a:pt x="720" y="2044"/>
                    <a:pt x="107" y="1332"/>
                    <a:pt x="0" y="613"/>
                  </a:cubicBezTo>
                  <a:lnTo>
                    <a:pt x="0" y="613"/>
                  </a:lnTo>
                  <a:cubicBezTo>
                    <a:pt x="0" y="1537"/>
                    <a:pt x="515" y="2558"/>
                    <a:pt x="1537" y="2967"/>
                  </a:cubicBezTo>
                  <a:cubicBezTo>
                    <a:pt x="1850" y="3087"/>
                    <a:pt x="2175" y="3144"/>
                    <a:pt x="2497" y="3144"/>
                  </a:cubicBezTo>
                  <a:cubicBezTo>
                    <a:pt x="3536" y="3144"/>
                    <a:pt x="4543" y="2548"/>
                    <a:pt x="5011" y="1537"/>
                  </a:cubicBezTo>
                  <a:cubicBezTo>
                    <a:pt x="5215" y="1022"/>
                    <a:pt x="5215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1785950" y="107140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0"/>
                    <a:pt x="107" y="107"/>
                  </a:cubicBezTo>
                  <a:cubicBezTo>
                    <a:pt x="107" y="107"/>
                    <a:pt x="107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150"/>
                    <a:pt x="4904" y="2044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1788600" y="10663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204"/>
                  </a:lnTo>
                  <a:cubicBezTo>
                    <a:pt x="1" y="204"/>
                    <a:pt x="1" y="311"/>
                    <a:pt x="1" y="311"/>
                  </a:cubicBezTo>
                  <a:lnTo>
                    <a:pt x="4798" y="2354"/>
                  </a:lnTo>
                  <a:cubicBezTo>
                    <a:pt x="4798" y="2248"/>
                    <a:pt x="4798" y="2248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7"/>
            <p:cNvSpPr/>
            <p:nvPr/>
          </p:nvSpPr>
          <p:spPr>
            <a:xfrm>
              <a:off x="1952075" y="1110375"/>
              <a:ext cx="135300" cy="129625"/>
            </a:xfrm>
            <a:custGeom>
              <a:avLst/>
              <a:gdLst/>
              <a:ahLst/>
              <a:cxnLst/>
              <a:rect l="l" t="t" r="r" b="b"/>
              <a:pathLst>
                <a:path w="5412" h="5185" extrusionOk="0">
                  <a:moveTo>
                    <a:pt x="2659" y="0"/>
                  </a:moveTo>
                  <a:cubicBezTo>
                    <a:pt x="2197" y="0"/>
                    <a:pt x="1734" y="125"/>
                    <a:pt x="1325" y="387"/>
                  </a:cubicBezTo>
                  <a:cubicBezTo>
                    <a:pt x="1226" y="387"/>
                    <a:pt x="1226" y="387"/>
                    <a:pt x="1226" y="485"/>
                  </a:cubicBezTo>
                  <a:lnTo>
                    <a:pt x="1120" y="485"/>
                  </a:lnTo>
                  <a:cubicBezTo>
                    <a:pt x="1022" y="485"/>
                    <a:pt x="1022" y="485"/>
                    <a:pt x="1022" y="591"/>
                  </a:cubicBezTo>
                  <a:lnTo>
                    <a:pt x="916" y="591"/>
                  </a:lnTo>
                  <a:lnTo>
                    <a:pt x="916" y="689"/>
                  </a:lnTo>
                  <a:cubicBezTo>
                    <a:pt x="712" y="795"/>
                    <a:pt x="613" y="1000"/>
                    <a:pt x="507" y="1204"/>
                  </a:cubicBezTo>
                  <a:lnTo>
                    <a:pt x="409" y="1204"/>
                  </a:lnTo>
                  <a:cubicBezTo>
                    <a:pt x="409" y="1302"/>
                    <a:pt x="409" y="1302"/>
                    <a:pt x="303" y="1408"/>
                  </a:cubicBezTo>
                  <a:cubicBezTo>
                    <a:pt x="303" y="1507"/>
                    <a:pt x="303" y="1507"/>
                    <a:pt x="205" y="1613"/>
                  </a:cubicBezTo>
                  <a:cubicBezTo>
                    <a:pt x="205" y="1711"/>
                    <a:pt x="205" y="1817"/>
                    <a:pt x="99" y="1817"/>
                  </a:cubicBezTo>
                  <a:lnTo>
                    <a:pt x="99" y="1915"/>
                  </a:lnTo>
                  <a:lnTo>
                    <a:pt x="99" y="2120"/>
                  </a:lnTo>
                  <a:lnTo>
                    <a:pt x="99" y="2324"/>
                  </a:lnTo>
                  <a:lnTo>
                    <a:pt x="99" y="2430"/>
                  </a:lnTo>
                  <a:cubicBezTo>
                    <a:pt x="0" y="2430"/>
                    <a:pt x="0" y="2528"/>
                    <a:pt x="0" y="2634"/>
                  </a:cubicBezTo>
                  <a:cubicBezTo>
                    <a:pt x="0" y="2733"/>
                    <a:pt x="0" y="2733"/>
                    <a:pt x="99" y="2839"/>
                  </a:cubicBezTo>
                  <a:lnTo>
                    <a:pt x="99" y="2937"/>
                  </a:lnTo>
                  <a:lnTo>
                    <a:pt x="99" y="3043"/>
                  </a:lnTo>
                  <a:lnTo>
                    <a:pt x="99" y="3141"/>
                  </a:lnTo>
                  <a:cubicBezTo>
                    <a:pt x="99" y="3247"/>
                    <a:pt x="99" y="3247"/>
                    <a:pt x="205" y="3346"/>
                  </a:cubicBezTo>
                  <a:lnTo>
                    <a:pt x="205" y="3550"/>
                  </a:lnTo>
                  <a:cubicBezTo>
                    <a:pt x="205" y="3550"/>
                    <a:pt x="205" y="3656"/>
                    <a:pt x="303" y="3656"/>
                  </a:cubicBezTo>
                  <a:lnTo>
                    <a:pt x="303" y="3754"/>
                  </a:lnTo>
                  <a:cubicBezTo>
                    <a:pt x="303" y="3860"/>
                    <a:pt x="409" y="3860"/>
                    <a:pt x="409" y="3860"/>
                  </a:cubicBezTo>
                  <a:cubicBezTo>
                    <a:pt x="409" y="3959"/>
                    <a:pt x="409" y="3959"/>
                    <a:pt x="507" y="4065"/>
                  </a:cubicBezTo>
                  <a:cubicBezTo>
                    <a:pt x="712" y="4473"/>
                    <a:pt x="1120" y="4678"/>
                    <a:pt x="1431" y="4882"/>
                  </a:cubicBezTo>
                  <a:cubicBezTo>
                    <a:pt x="1529" y="4980"/>
                    <a:pt x="1635" y="4980"/>
                    <a:pt x="1635" y="4980"/>
                  </a:cubicBezTo>
                  <a:cubicBezTo>
                    <a:pt x="1733" y="5086"/>
                    <a:pt x="1839" y="5086"/>
                    <a:pt x="1938" y="5086"/>
                  </a:cubicBezTo>
                  <a:cubicBezTo>
                    <a:pt x="2044" y="5086"/>
                    <a:pt x="2044" y="5185"/>
                    <a:pt x="2142" y="5185"/>
                  </a:cubicBezTo>
                  <a:lnTo>
                    <a:pt x="2657" y="5185"/>
                  </a:lnTo>
                  <a:cubicBezTo>
                    <a:pt x="3065" y="5185"/>
                    <a:pt x="3474" y="5086"/>
                    <a:pt x="3777" y="4882"/>
                  </a:cubicBez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cubicBezTo>
                    <a:pt x="4185" y="4678"/>
                    <a:pt x="4185" y="4678"/>
                    <a:pt x="4291" y="4678"/>
                  </a:cubicBezTo>
                  <a:lnTo>
                    <a:pt x="4291" y="4572"/>
                  </a:lnTo>
                  <a:lnTo>
                    <a:pt x="4390" y="4572"/>
                  </a:lnTo>
                  <a:cubicBezTo>
                    <a:pt x="4390" y="4473"/>
                    <a:pt x="4390" y="4473"/>
                    <a:pt x="4496" y="4473"/>
                  </a:cubicBezTo>
                  <a:lnTo>
                    <a:pt x="4496" y="4367"/>
                  </a:lnTo>
                  <a:cubicBezTo>
                    <a:pt x="4594" y="4367"/>
                    <a:pt x="4594" y="4269"/>
                    <a:pt x="4594" y="4269"/>
                  </a:cubicBezTo>
                  <a:cubicBezTo>
                    <a:pt x="4700" y="4269"/>
                    <a:pt x="4700" y="4269"/>
                    <a:pt x="4700" y="4163"/>
                  </a:cubicBezTo>
                  <a:lnTo>
                    <a:pt x="4798" y="4065"/>
                  </a:lnTo>
                  <a:cubicBezTo>
                    <a:pt x="4798" y="3959"/>
                    <a:pt x="4904" y="3959"/>
                    <a:pt x="4904" y="3959"/>
                  </a:cubicBezTo>
                  <a:lnTo>
                    <a:pt x="4904" y="3860"/>
                  </a:lnTo>
                  <a:lnTo>
                    <a:pt x="5003" y="3754"/>
                  </a:lnTo>
                  <a:lnTo>
                    <a:pt x="5003" y="3656"/>
                  </a:lnTo>
                  <a:cubicBezTo>
                    <a:pt x="5003" y="3550"/>
                    <a:pt x="5109" y="3550"/>
                    <a:pt x="5109" y="3550"/>
                  </a:cubicBezTo>
                  <a:lnTo>
                    <a:pt x="5109" y="3452"/>
                  </a:lnTo>
                  <a:cubicBezTo>
                    <a:pt x="5411" y="2733"/>
                    <a:pt x="5313" y="1817"/>
                    <a:pt x="4798" y="1098"/>
                  </a:cubicBezTo>
                  <a:cubicBezTo>
                    <a:pt x="4278" y="385"/>
                    <a:pt x="3469" y="0"/>
                    <a:pt x="265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7"/>
            <p:cNvSpPr/>
            <p:nvPr/>
          </p:nvSpPr>
          <p:spPr>
            <a:xfrm>
              <a:off x="1936750" y="109762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3022" y="0"/>
                  </a:moveTo>
                  <a:cubicBezTo>
                    <a:pt x="1988" y="0"/>
                    <a:pt x="1000" y="597"/>
                    <a:pt x="613" y="1608"/>
                  </a:cubicBezTo>
                  <a:cubicBezTo>
                    <a:pt x="0" y="2940"/>
                    <a:pt x="712" y="4469"/>
                    <a:pt x="1938" y="4983"/>
                  </a:cubicBezTo>
                  <a:cubicBezTo>
                    <a:pt x="2290" y="5146"/>
                    <a:pt x="2656" y="5222"/>
                    <a:pt x="3015" y="5222"/>
                  </a:cubicBezTo>
                  <a:cubicBezTo>
                    <a:pt x="4014" y="5222"/>
                    <a:pt x="4960" y="4631"/>
                    <a:pt x="5411" y="3651"/>
                  </a:cubicBezTo>
                  <a:cubicBezTo>
                    <a:pt x="5926" y="2327"/>
                    <a:pt x="5313" y="791"/>
                    <a:pt x="3981" y="177"/>
                  </a:cubicBezTo>
                  <a:cubicBezTo>
                    <a:pt x="3668" y="58"/>
                    <a:pt x="3343" y="0"/>
                    <a:pt x="3022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7"/>
            <p:cNvSpPr/>
            <p:nvPr/>
          </p:nvSpPr>
          <p:spPr>
            <a:xfrm>
              <a:off x="1946975" y="1148025"/>
              <a:ext cx="130175" cy="80150"/>
            </a:xfrm>
            <a:custGeom>
              <a:avLst/>
              <a:gdLst/>
              <a:ahLst/>
              <a:cxnLst/>
              <a:rect l="l" t="t" r="r" b="b"/>
              <a:pathLst>
                <a:path w="5207" h="3206" extrusionOk="0">
                  <a:moveTo>
                    <a:pt x="5108" y="1"/>
                  </a:moveTo>
                  <a:cubicBezTo>
                    <a:pt x="5108" y="311"/>
                    <a:pt x="5108" y="720"/>
                    <a:pt x="4904" y="1022"/>
                  </a:cubicBezTo>
                  <a:cubicBezTo>
                    <a:pt x="4512" y="2037"/>
                    <a:pt x="3532" y="2634"/>
                    <a:pt x="2499" y="2634"/>
                  </a:cubicBezTo>
                  <a:cubicBezTo>
                    <a:pt x="2175" y="2634"/>
                    <a:pt x="1846" y="2575"/>
                    <a:pt x="1529" y="2453"/>
                  </a:cubicBezTo>
                  <a:cubicBezTo>
                    <a:pt x="711" y="2044"/>
                    <a:pt x="204" y="1333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9"/>
                    <a:pt x="1529" y="2967"/>
                  </a:cubicBezTo>
                  <a:cubicBezTo>
                    <a:pt x="1881" y="3130"/>
                    <a:pt x="2247" y="3206"/>
                    <a:pt x="2606" y="3206"/>
                  </a:cubicBezTo>
                  <a:cubicBezTo>
                    <a:pt x="3605" y="3206"/>
                    <a:pt x="4551" y="2615"/>
                    <a:pt x="5002" y="1635"/>
                  </a:cubicBezTo>
                  <a:cubicBezTo>
                    <a:pt x="5207" y="1128"/>
                    <a:pt x="5207" y="515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7"/>
            <p:cNvSpPr/>
            <p:nvPr/>
          </p:nvSpPr>
          <p:spPr>
            <a:xfrm>
              <a:off x="1949425" y="11378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106" y="107"/>
                  </a:lnTo>
                  <a:cubicBezTo>
                    <a:pt x="0" y="205"/>
                    <a:pt x="0" y="205"/>
                    <a:pt x="0" y="311"/>
                  </a:cubicBezTo>
                  <a:lnTo>
                    <a:pt x="4700" y="2355"/>
                  </a:lnTo>
                  <a:cubicBezTo>
                    <a:pt x="4806" y="2249"/>
                    <a:pt x="4806" y="2150"/>
                    <a:pt x="4806" y="2044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7"/>
            <p:cNvSpPr/>
            <p:nvPr/>
          </p:nvSpPr>
          <p:spPr>
            <a:xfrm>
              <a:off x="1949425" y="11327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205" y="1"/>
                  </a:moveTo>
                  <a:cubicBezTo>
                    <a:pt x="106" y="107"/>
                    <a:pt x="106" y="107"/>
                    <a:pt x="106" y="205"/>
                  </a:cubicBezTo>
                  <a:lnTo>
                    <a:pt x="0" y="311"/>
                  </a:lnTo>
                  <a:lnTo>
                    <a:pt x="4806" y="2354"/>
                  </a:lnTo>
                  <a:lnTo>
                    <a:pt x="4904" y="2248"/>
                  </a:lnTo>
                  <a:lnTo>
                    <a:pt x="4904" y="204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7"/>
            <p:cNvSpPr/>
            <p:nvPr/>
          </p:nvSpPr>
          <p:spPr>
            <a:xfrm>
              <a:off x="2115550" y="1176775"/>
              <a:ext cx="132825" cy="129625"/>
            </a:xfrm>
            <a:custGeom>
              <a:avLst/>
              <a:gdLst/>
              <a:ahLst/>
              <a:cxnLst/>
              <a:rect l="l" t="t" r="r" b="b"/>
              <a:pathLst>
                <a:path w="5313" h="5185" extrusionOk="0">
                  <a:moveTo>
                    <a:pt x="2629" y="0"/>
                  </a:moveTo>
                  <a:cubicBezTo>
                    <a:pt x="2157" y="0"/>
                    <a:pt x="1672" y="126"/>
                    <a:pt x="1226" y="387"/>
                  </a:cubicBezTo>
                  <a:cubicBezTo>
                    <a:pt x="1226" y="387"/>
                    <a:pt x="1120" y="387"/>
                    <a:pt x="1120" y="485"/>
                  </a:cubicBezTo>
                  <a:lnTo>
                    <a:pt x="1022" y="485"/>
                  </a:lnTo>
                  <a:lnTo>
                    <a:pt x="1022" y="591"/>
                  </a:lnTo>
                  <a:cubicBezTo>
                    <a:pt x="916" y="591"/>
                    <a:pt x="916" y="591"/>
                    <a:pt x="916" y="690"/>
                  </a:cubicBezTo>
                  <a:lnTo>
                    <a:pt x="817" y="690"/>
                  </a:lnTo>
                  <a:cubicBezTo>
                    <a:pt x="711" y="796"/>
                    <a:pt x="507" y="1000"/>
                    <a:pt x="409" y="1204"/>
                  </a:cubicBezTo>
                  <a:cubicBezTo>
                    <a:pt x="303" y="1303"/>
                    <a:pt x="303" y="1303"/>
                    <a:pt x="303" y="1409"/>
                  </a:cubicBezTo>
                  <a:lnTo>
                    <a:pt x="204" y="1507"/>
                  </a:lnTo>
                  <a:lnTo>
                    <a:pt x="204" y="1613"/>
                  </a:lnTo>
                  <a:lnTo>
                    <a:pt x="204" y="1711"/>
                  </a:lnTo>
                  <a:cubicBezTo>
                    <a:pt x="98" y="1711"/>
                    <a:pt x="98" y="1817"/>
                    <a:pt x="98" y="1916"/>
                  </a:cubicBezTo>
                  <a:cubicBezTo>
                    <a:pt x="98" y="2022"/>
                    <a:pt x="0" y="2022"/>
                    <a:pt x="0" y="2120"/>
                  </a:cubicBezTo>
                  <a:lnTo>
                    <a:pt x="0" y="2226"/>
                  </a:lnTo>
                  <a:lnTo>
                    <a:pt x="0" y="2324"/>
                  </a:lnTo>
                  <a:lnTo>
                    <a:pt x="0" y="2430"/>
                  </a:lnTo>
                  <a:lnTo>
                    <a:pt x="0" y="2635"/>
                  </a:lnTo>
                  <a:lnTo>
                    <a:pt x="0" y="2839"/>
                  </a:lnTo>
                  <a:lnTo>
                    <a:pt x="0" y="2937"/>
                  </a:lnTo>
                  <a:lnTo>
                    <a:pt x="0" y="3043"/>
                  </a:lnTo>
                  <a:lnTo>
                    <a:pt x="0" y="3142"/>
                  </a:lnTo>
                  <a:cubicBezTo>
                    <a:pt x="0" y="3248"/>
                    <a:pt x="98" y="3346"/>
                    <a:pt x="98" y="3346"/>
                  </a:cubicBezTo>
                  <a:cubicBezTo>
                    <a:pt x="98" y="3452"/>
                    <a:pt x="98" y="3550"/>
                    <a:pt x="204" y="3550"/>
                  </a:cubicBezTo>
                  <a:lnTo>
                    <a:pt x="204" y="3656"/>
                  </a:lnTo>
                  <a:cubicBezTo>
                    <a:pt x="204" y="3755"/>
                    <a:pt x="204" y="3755"/>
                    <a:pt x="303" y="3861"/>
                  </a:cubicBezTo>
                  <a:cubicBezTo>
                    <a:pt x="303" y="3959"/>
                    <a:pt x="409" y="4065"/>
                    <a:pt x="409" y="4065"/>
                  </a:cubicBezTo>
                  <a:cubicBezTo>
                    <a:pt x="711" y="4474"/>
                    <a:pt x="1022" y="4776"/>
                    <a:pt x="1430" y="4882"/>
                  </a:cubicBezTo>
                  <a:cubicBezTo>
                    <a:pt x="1430" y="4981"/>
                    <a:pt x="1529" y="4981"/>
                    <a:pt x="1635" y="4981"/>
                  </a:cubicBezTo>
                  <a:cubicBezTo>
                    <a:pt x="1733" y="5087"/>
                    <a:pt x="1733" y="5087"/>
                    <a:pt x="1839" y="5087"/>
                  </a:cubicBezTo>
                  <a:cubicBezTo>
                    <a:pt x="1937" y="5185"/>
                    <a:pt x="2043" y="5185"/>
                    <a:pt x="2142" y="5185"/>
                  </a:cubicBezTo>
                  <a:lnTo>
                    <a:pt x="2550" y="5185"/>
                  </a:lnTo>
                  <a:cubicBezTo>
                    <a:pt x="2959" y="5185"/>
                    <a:pt x="3368" y="5087"/>
                    <a:pt x="3776" y="4981"/>
                  </a:cubicBezTo>
                  <a:lnTo>
                    <a:pt x="3776" y="4882"/>
                  </a:ln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lnTo>
                    <a:pt x="4185" y="4678"/>
                  </a:lnTo>
                  <a:lnTo>
                    <a:pt x="4185" y="4572"/>
                  </a:lnTo>
                  <a:lnTo>
                    <a:pt x="4291" y="4572"/>
                  </a:lnTo>
                  <a:lnTo>
                    <a:pt x="4389" y="4474"/>
                  </a:lnTo>
                  <a:lnTo>
                    <a:pt x="4496" y="4368"/>
                  </a:lnTo>
                  <a:cubicBezTo>
                    <a:pt x="4496" y="4368"/>
                    <a:pt x="4594" y="4368"/>
                    <a:pt x="4594" y="4269"/>
                  </a:cubicBezTo>
                  <a:cubicBezTo>
                    <a:pt x="4700" y="4163"/>
                    <a:pt x="4700" y="4065"/>
                    <a:pt x="4798" y="4065"/>
                  </a:cubicBezTo>
                  <a:lnTo>
                    <a:pt x="4798" y="3959"/>
                  </a:lnTo>
                  <a:cubicBezTo>
                    <a:pt x="4798" y="3959"/>
                    <a:pt x="4798" y="3861"/>
                    <a:pt x="4904" y="3861"/>
                  </a:cubicBezTo>
                  <a:lnTo>
                    <a:pt x="4904" y="3755"/>
                  </a:lnTo>
                  <a:lnTo>
                    <a:pt x="5002" y="3656"/>
                  </a:lnTo>
                  <a:lnTo>
                    <a:pt x="5002" y="3550"/>
                  </a:lnTo>
                  <a:cubicBezTo>
                    <a:pt x="5313" y="2733"/>
                    <a:pt x="5207" y="1916"/>
                    <a:pt x="4700" y="1098"/>
                  </a:cubicBezTo>
                  <a:cubicBezTo>
                    <a:pt x="4242" y="385"/>
                    <a:pt x="3456" y="0"/>
                    <a:pt x="262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7"/>
            <p:cNvSpPr/>
            <p:nvPr/>
          </p:nvSpPr>
          <p:spPr>
            <a:xfrm>
              <a:off x="2100225" y="1164025"/>
              <a:ext cx="148150" cy="130575"/>
            </a:xfrm>
            <a:custGeom>
              <a:avLst/>
              <a:gdLst/>
              <a:ahLst/>
              <a:cxnLst/>
              <a:rect l="l" t="t" r="r" b="b"/>
              <a:pathLst>
                <a:path w="5926" h="5223" extrusionOk="0">
                  <a:moveTo>
                    <a:pt x="3021" y="1"/>
                  </a:moveTo>
                  <a:cubicBezTo>
                    <a:pt x="1981" y="1"/>
                    <a:pt x="975" y="597"/>
                    <a:pt x="507" y="1608"/>
                  </a:cubicBezTo>
                  <a:cubicBezTo>
                    <a:pt x="0" y="2940"/>
                    <a:pt x="613" y="4469"/>
                    <a:pt x="1937" y="4984"/>
                  </a:cubicBezTo>
                  <a:cubicBezTo>
                    <a:pt x="2290" y="5146"/>
                    <a:pt x="2656" y="5222"/>
                    <a:pt x="3013" y="5222"/>
                  </a:cubicBezTo>
                  <a:cubicBezTo>
                    <a:pt x="4007" y="5222"/>
                    <a:pt x="4934" y="4631"/>
                    <a:pt x="5313" y="3652"/>
                  </a:cubicBezTo>
                  <a:cubicBezTo>
                    <a:pt x="5926" y="2327"/>
                    <a:pt x="5313" y="791"/>
                    <a:pt x="3981" y="178"/>
                  </a:cubicBezTo>
                  <a:cubicBezTo>
                    <a:pt x="3667" y="58"/>
                    <a:pt x="3342" y="1"/>
                    <a:pt x="3021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7"/>
            <p:cNvSpPr/>
            <p:nvPr/>
          </p:nvSpPr>
          <p:spPr>
            <a:xfrm>
              <a:off x="2107775" y="1214425"/>
              <a:ext cx="132850" cy="80175"/>
            </a:xfrm>
            <a:custGeom>
              <a:avLst/>
              <a:gdLst/>
              <a:ahLst/>
              <a:cxnLst/>
              <a:rect l="l" t="t" r="r" b="b"/>
              <a:pathLst>
                <a:path w="5314" h="3207" extrusionOk="0">
                  <a:moveTo>
                    <a:pt x="5215" y="1"/>
                  </a:moveTo>
                  <a:cubicBezTo>
                    <a:pt x="5215" y="410"/>
                    <a:pt x="5109" y="720"/>
                    <a:pt x="5011" y="1023"/>
                  </a:cubicBezTo>
                  <a:cubicBezTo>
                    <a:pt x="4544" y="2037"/>
                    <a:pt x="3542" y="2634"/>
                    <a:pt x="2506" y="2634"/>
                  </a:cubicBezTo>
                  <a:cubicBezTo>
                    <a:pt x="2181" y="2634"/>
                    <a:pt x="1853" y="2576"/>
                    <a:pt x="1537" y="2453"/>
                  </a:cubicBezTo>
                  <a:cubicBezTo>
                    <a:pt x="720" y="2044"/>
                    <a:pt x="205" y="1431"/>
                    <a:pt x="1" y="614"/>
                  </a:cubicBezTo>
                  <a:lnTo>
                    <a:pt x="1" y="614"/>
                  </a:lnTo>
                  <a:cubicBezTo>
                    <a:pt x="1" y="1636"/>
                    <a:pt x="614" y="2559"/>
                    <a:pt x="1635" y="2968"/>
                  </a:cubicBezTo>
                  <a:cubicBezTo>
                    <a:pt x="1988" y="3130"/>
                    <a:pt x="2354" y="3206"/>
                    <a:pt x="2711" y="3206"/>
                  </a:cubicBezTo>
                  <a:cubicBezTo>
                    <a:pt x="3705" y="3206"/>
                    <a:pt x="4632" y="2615"/>
                    <a:pt x="5011" y="1636"/>
                  </a:cubicBezTo>
                  <a:cubicBezTo>
                    <a:pt x="5215" y="1129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7"/>
            <p:cNvSpPr/>
            <p:nvPr/>
          </p:nvSpPr>
          <p:spPr>
            <a:xfrm>
              <a:off x="2110425" y="120422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106"/>
                  </a:lnTo>
                  <a:cubicBezTo>
                    <a:pt x="99" y="205"/>
                    <a:pt x="1" y="205"/>
                    <a:pt x="1" y="311"/>
                  </a:cubicBezTo>
                  <a:lnTo>
                    <a:pt x="4799" y="2354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7"/>
            <p:cNvSpPr/>
            <p:nvPr/>
          </p:nvSpPr>
          <p:spPr>
            <a:xfrm>
              <a:off x="2112875" y="1201775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7" y="0"/>
                  </a:moveTo>
                  <a:lnTo>
                    <a:pt x="1" y="98"/>
                  </a:lnTo>
                  <a:lnTo>
                    <a:pt x="1" y="303"/>
                  </a:lnTo>
                  <a:lnTo>
                    <a:pt x="4807" y="2248"/>
                  </a:lnTo>
                  <a:lnTo>
                    <a:pt x="4807" y="2142"/>
                  </a:lnTo>
                  <a:cubicBezTo>
                    <a:pt x="4807" y="2043"/>
                    <a:pt x="4905" y="2043"/>
                    <a:pt x="4905" y="193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7" name="Google Shape;1407;p27"/>
          <p:cNvGrpSpPr/>
          <p:nvPr/>
        </p:nvGrpSpPr>
        <p:grpSpPr>
          <a:xfrm flipH="1">
            <a:off x="8541303" y="2390750"/>
            <a:ext cx="480225" cy="615300"/>
            <a:chOff x="912850" y="4743425"/>
            <a:chExt cx="480225" cy="615300"/>
          </a:xfrm>
        </p:grpSpPr>
        <p:sp>
          <p:nvSpPr>
            <p:cNvPr id="1408" name="Google Shape;1408;p27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7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7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7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7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7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7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7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7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7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7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7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7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7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7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7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7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7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7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7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8" name="Google Shape;1428;p27"/>
          <p:cNvSpPr/>
          <p:nvPr/>
        </p:nvSpPr>
        <p:spPr>
          <a:xfrm>
            <a:off x="8764217" y="324221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7"/>
          <p:cNvSpPr/>
          <p:nvPr/>
        </p:nvSpPr>
        <p:spPr>
          <a:xfrm>
            <a:off x="8541304" y="9249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7"/>
          <p:cNvSpPr/>
          <p:nvPr/>
        </p:nvSpPr>
        <p:spPr>
          <a:xfrm>
            <a:off x="8946564" y="1274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7"/>
          <p:cNvSpPr/>
          <p:nvPr/>
        </p:nvSpPr>
        <p:spPr>
          <a:xfrm>
            <a:off x="8484800" y="576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7"/>
          <p:cNvSpPr/>
          <p:nvPr/>
        </p:nvSpPr>
        <p:spPr>
          <a:xfrm>
            <a:off x="8386109" y="160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7"/>
          <p:cNvSpPr/>
          <p:nvPr/>
        </p:nvSpPr>
        <p:spPr>
          <a:xfrm>
            <a:off x="6732284" y="269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27"/>
          <p:cNvSpPr/>
          <p:nvPr/>
        </p:nvSpPr>
        <p:spPr>
          <a:xfrm flipH="1">
            <a:off x="486165" y="36797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27"/>
          <p:cNvSpPr/>
          <p:nvPr/>
        </p:nvSpPr>
        <p:spPr>
          <a:xfrm flipH="1">
            <a:off x="556668" y="8229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27"/>
          <p:cNvSpPr/>
          <p:nvPr/>
        </p:nvSpPr>
        <p:spPr>
          <a:xfrm flipH="1">
            <a:off x="398167" y="101670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27"/>
          <p:cNvSpPr/>
          <p:nvPr/>
        </p:nvSpPr>
        <p:spPr>
          <a:xfrm flipH="1">
            <a:off x="157915" y="41706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27"/>
          <p:cNvSpPr/>
          <p:nvPr/>
        </p:nvSpPr>
        <p:spPr>
          <a:xfrm rot="10800000" flipH="1">
            <a:off x="7459953" y="36"/>
            <a:ext cx="1695422" cy="2497239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_1_1_1_3_1_1"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28"/>
          <p:cNvSpPr/>
          <p:nvPr/>
        </p:nvSpPr>
        <p:spPr>
          <a:xfrm>
            <a:off x="6531425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2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442" name="Google Shape;1442;p28"/>
          <p:cNvGrpSpPr/>
          <p:nvPr/>
        </p:nvGrpSpPr>
        <p:grpSpPr>
          <a:xfrm>
            <a:off x="215138" y="4345425"/>
            <a:ext cx="996175" cy="685800"/>
            <a:chOff x="1379925" y="685000"/>
            <a:chExt cx="996175" cy="685800"/>
          </a:xfrm>
        </p:grpSpPr>
        <p:sp>
          <p:nvSpPr>
            <p:cNvPr id="1443" name="Google Shape;1443;p28"/>
            <p:cNvSpPr/>
            <p:nvPr/>
          </p:nvSpPr>
          <p:spPr>
            <a:xfrm>
              <a:off x="1379925" y="685000"/>
              <a:ext cx="996175" cy="685800"/>
            </a:xfrm>
            <a:custGeom>
              <a:avLst/>
              <a:gdLst/>
              <a:ahLst/>
              <a:cxnLst/>
              <a:rect l="l" t="t" r="r" b="b"/>
              <a:pathLst>
                <a:path w="39847" h="27432" extrusionOk="0">
                  <a:moveTo>
                    <a:pt x="7049" y="1"/>
                  </a:moveTo>
                  <a:cubicBezTo>
                    <a:pt x="6004" y="1"/>
                    <a:pt x="5047" y="612"/>
                    <a:pt x="4594" y="1668"/>
                  </a:cubicBezTo>
                  <a:lnTo>
                    <a:pt x="614" y="11370"/>
                  </a:lnTo>
                  <a:cubicBezTo>
                    <a:pt x="1" y="12800"/>
                    <a:pt x="712" y="14435"/>
                    <a:pt x="2044" y="14950"/>
                  </a:cubicBezTo>
                  <a:lnTo>
                    <a:pt x="31673" y="27210"/>
                  </a:lnTo>
                  <a:cubicBezTo>
                    <a:pt x="32026" y="27361"/>
                    <a:pt x="32384" y="27431"/>
                    <a:pt x="32734" y="27431"/>
                  </a:cubicBezTo>
                  <a:cubicBezTo>
                    <a:pt x="33802" y="27431"/>
                    <a:pt x="34783" y="26777"/>
                    <a:pt x="35245" y="25779"/>
                  </a:cubicBezTo>
                  <a:lnTo>
                    <a:pt x="39233" y="15971"/>
                  </a:lnTo>
                  <a:cubicBezTo>
                    <a:pt x="39846" y="14639"/>
                    <a:pt x="39127" y="13004"/>
                    <a:pt x="37803" y="12391"/>
                  </a:cubicBezTo>
                  <a:lnTo>
                    <a:pt x="8174" y="238"/>
                  </a:lnTo>
                  <a:cubicBezTo>
                    <a:pt x="7800" y="77"/>
                    <a:pt x="7419" y="1"/>
                    <a:pt x="7049" y="1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1530525" y="760450"/>
              <a:ext cx="132850" cy="129725"/>
            </a:xfrm>
            <a:custGeom>
              <a:avLst/>
              <a:gdLst/>
              <a:ahLst/>
              <a:cxnLst/>
              <a:rect l="l" t="t" r="r" b="b"/>
              <a:pathLst>
                <a:path w="5314" h="5189" extrusionOk="0">
                  <a:moveTo>
                    <a:pt x="2604" y="0"/>
                  </a:moveTo>
                  <a:cubicBezTo>
                    <a:pt x="2144" y="0"/>
                    <a:pt x="1672" y="125"/>
                    <a:pt x="1227" y="383"/>
                  </a:cubicBezTo>
                  <a:cubicBezTo>
                    <a:pt x="1227" y="383"/>
                    <a:pt x="1129" y="383"/>
                    <a:pt x="1129" y="489"/>
                  </a:cubicBezTo>
                  <a:lnTo>
                    <a:pt x="924" y="489"/>
                  </a:lnTo>
                  <a:lnTo>
                    <a:pt x="924" y="587"/>
                  </a:lnTo>
                  <a:lnTo>
                    <a:pt x="818" y="587"/>
                  </a:lnTo>
                  <a:lnTo>
                    <a:pt x="818" y="693"/>
                  </a:lnTo>
                  <a:cubicBezTo>
                    <a:pt x="614" y="791"/>
                    <a:pt x="516" y="996"/>
                    <a:pt x="409" y="1200"/>
                  </a:cubicBezTo>
                  <a:lnTo>
                    <a:pt x="311" y="1200"/>
                  </a:lnTo>
                  <a:lnTo>
                    <a:pt x="311" y="1404"/>
                  </a:lnTo>
                  <a:lnTo>
                    <a:pt x="205" y="1404"/>
                  </a:lnTo>
                  <a:lnTo>
                    <a:pt x="205" y="1609"/>
                  </a:lnTo>
                  <a:lnTo>
                    <a:pt x="107" y="1609"/>
                  </a:lnTo>
                  <a:lnTo>
                    <a:pt x="107" y="1813"/>
                  </a:lnTo>
                  <a:lnTo>
                    <a:pt x="1" y="1919"/>
                  </a:lnTo>
                  <a:lnTo>
                    <a:pt x="1" y="2124"/>
                  </a:lnTo>
                  <a:lnTo>
                    <a:pt x="1" y="2328"/>
                  </a:lnTo>
                  <a:lnTo>
                    <a:pt x="1" y="2630"/>
                  </a:lnTo>
                  <a:lnTo>
                    <a:pt x="1" y="2835"/>
                  </a:lnTo>
                  <a:lnTo>
                    <a:pt x="1" y="2941"/>
                  </a:lnTo>
                  <a:lnTo>
                    <a:pt x="1" y="3039"/>
                  </a:lnTo>
                  <a:lnTo>
                    <a:pt x="1" y="3145"/>
                  </a:lnTo>
                  <a:cubicBezTo>
                    <a:pt x="1" y="3243"/>
                    <a:pt x="1" y="3243"/>
                    <a:pt x="107" y="3350"/>
                  </a:cubicBezTo>
                  <a:lnTo>
                    <a:pt x="107" y="3554"/>
                  </a:lnTo>
                  <a:lnTo>
                    <a:pt x="205" y="3652"/>
                  </a:lnTo>
                  <a:lnTo>
                    <a:pt x="205" y="3758"/>
                  </a:lnTo>
                  <a:cubicBezTo>
                    <a:pt x="311" y="3758"/>
                    <a:pt x="311" y="3856"/>
                    <a:pt x="311" y="3856"/>
                  </a:cubicBezTo>
                  <a:cubicBezTo>
                    <a:pt x="311" y="3963"/>
                    <a:pt x="409" y="3963"/>
                    <a:pt x="409" y="4061"/>
                  </a:cubicBezTo>
                  <a:cubicBezTo>
                    <a:pt x="614" y="4469"/>
                    <a:pt x="1022" y="4674"/>
                    <a:pt x="1333" y="4878"/>
                  </a:cubicBezTo>
                  <a:cubicBezTo>
                    <a:pt x="1431" y="4984"/>
                    <a:pt x="1537" y="4984"/>
                    <a:pt x="1635" y="4984"/>
                  </a:cubicBezTo>
                  <a:cubicBezTo>
                    <a:pt x="1635" y="5082"/>
                    <a:pt x="1742" y="5082"/>
                    <a:pt x="1840" y="5082"/>
                  </a:cubicBezTo>
                  <a:cubicBezTo>
                    <a:pt x="1946" y="5082"/>
                    <a:pt x="1946" y="5082"/>
                    <a:pt x="2044" y="5189"/>
                  </a:cubicBezTo>
                  <a:lnTo>
                    <a:pt x="2559" y="5189"/>
                  </a:lnTo>
                  <a:cubicBezTo>
                    <a:pt x="2968" y="5189"/>
                    <a:pt x="3376" y="5082"/>
                    <a:pt x="3679" y="4878"/>
                  </a:cubicBezTo>
                  <a:lnTo>
                    <a:pt x="3883" y="4878"/>
                  </a:lnTo>
                  <a:lnTo>
                    <a:pt x="3883" y="4780"/>
                  </a:lnTo>
                  <a:lnTo>
                    <a:pt x="3989" y="4780"/>
                  </a:lnTo>
                  <a:cubicBezTo>
                    <a:pt x="4087" y="4674"/>
                    <a:pt x="4087" y="4674"/>
                    <a:pt x="4194" y="4674"/>
                  </a:cubicBezTo>
                  <a:lnTo>
                    <a:pt x="4194" y="4576"/>
                  </a:lnTo>
                  <a:lnTo>
                    <a:pt x="4292" y="4576"/>
                  </a:lnTo>
                  <a:cubicBezTo>
                    <a:pt x="4292" y="4469"/>
                    <a:pt x="4398" y="4469"/>
                    <a:pt x="4398" y="4469"/>
                  </a:cubicBezTo>
                  <a:cubicBezTo>
                    <a:pt x="4398" y="4371"/>
                    <a:pt x="4398" y="4371"/>
                    <a:pt x="4496" y="4371"/>
                  </a:cubicBezTo>
                  <a:cubicBezTo>
                    <a:pt x="4496" y="4371"/>
                    <a:pt x="4496" y="4265"/>
                    <a:pt x="4602" y="4265"/>
                  </a:cubicBezTo>
                  <a:lnTo>
                    <a:pt x="4602" y="4167"/>
                  </a:lnTo>
                  <a:cubicBezTo>
                    <a:pt x="4700" y="4167"/>
                    <a:pt x="4700" y="4061"/>
                    <a:pt x="4700" y="4061"/>
                  </a:cubicBezTo>
                  <a:cubicBezTo>
                    <a:pt x="4700" y="3963"/>
                    <a:pt x="4807" y="3963"/>
                    <a:pt x="4807" y="3963"/>
                  </a:cubicBezTo>
                  <a:lnTo>
                    <a:pt x="4807" y="3856"/>
                  </a:lnTo>
                  <a:lnTo>
                    <a:pt x="4905" y="3758"/>
                  </a:lnTo>
                  <a:lnTo>
                    <a:pt x="4905" y="3652"/>
                  </a:lnTo>
                  <a:lnTo>
                    <a:pt x="5011" y="3554"/>
                  </a:lnTo>
                  <a:lnTo>
                    <a:pt x="5011" y="3448"/>
                  </a:lnTo>
                  <a:cubicBezTo>
                    <a:pt x="5313" y="2737"/>
                    <a:pt x="5215" y="1813"/>
                    <a:pt x="4700" y="1102"/>
                  </a:cubicBezTo>
                  <a:cubicBezTo>
                    <a:pt x="4180" y="384"/>
                    <a:pt x="3410" y="0"/>
                    <a:pt x="260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8"/>
            <p:cNvSpPr/>
            <p:nvPr/>
          </p:nvSpPr>
          <p:spPr>
            <a:xfrm>
              <a:off x="1515200" y="747700"/>
              <a:ext cx="145725" cy="130475"/>
            </a:xfrm>
            <a:custGeom>
              <a:avLst/>
              <a:gdLst/>
              <a:ahLst/>
              <a:cxnLst/>
              <a:rect l="l" t="t" r="r" b="b"/>
              <a:pathLst>
                <a:path w="5829" h="5219" extrusionOk="0">
                  <a:moveTo>
                    <a:pt x="2916" y="0"/>
                  </a:moveTo>
                  <a:cubicBezTo>
                    <a:pt x="1884" y="0"/>
                    <a:pt x="901" y="598"/>
                    <a:pt x="516" y="1612"/>
                  </a:cubicBezTo>
                  <a:cubicBezTo>
                    <a:pt x="1" y="2936"/>
                    <a:pt x="614" y="4473"/>
                    <a:pt x="1946" y="4979"/>
                  </a:cubicBezTo>
                  <a:cubicBezTo>
                    <a:pt x="2296" y="5142"/>
                    <a:pt x="2662" y="5218"/>
                    <a:pt x="3019" y="5218"/>
                  </a:cubicBezTo>
                  <a:cubicBezTo>
                    <a:pt x="4011" y="5218"/>
                    <a:pt x="4941" y="4629"/>
                    <a:pt x="5313" y="3655"/>
                  </a:cubicBezTo>
                  <a:cubicBezTo>
                    <a:pt x="5828" y="2323"/>
                    <a:pt x="5215" y="795"/>
                    <a:pt x="3883" y="182"/>
                  </a:cubicBezTo>
                  <a:cubicBezTo>
                    <a:pt x="3567" y="59"/>
                    <a:pt x="3239" y="0"/>
                    <a:pt x="2916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8"/>
            <p:cNvSpPr/>
            <p:nvPr/>
          </p:nvSpPr>
          <p:spPr>
            <a:xfrm>
              <a:off x="1522975" y="798200"/>
              <a:ext cx="130175" cy="79975"/>
            </a:xfrm>
            <a:custGeom>
              <a:avLst/>
              <a:gdLst/>
              <a:ahLst/>
              <a:cxnLst/>
              <a:rect l="l" t="t" r="r" b="b"/>
              <a:pathLst>
                <a:path w="5207" h="3199" extrusionOk="0">
                  <a:moveTo>
                    <a:pt x="5109" y="1"/>
                  </a:moveTo>
                  <a:cubicBezTo>
                    <a:pt x="5109" y="303"/>
                    <a:pt x="5109" y="712"/>
                    <a:pt x="4904" y="1022"/>
                  </a:cubicBezTo>
                  <a:cubicBezTo>
                    <a:pt x="4511" y="2033"/>
                    <a:pt x="3527" y="2630"/>
                    <a:pt x="2491" y="2630"/>
                  </a:cubicBezTo>
                  <a:cubicBezTo>
                    <a:pt x="2170" y="2630"/>
                    <a:pt x="1844" y="2573"/>
                    <a:pt x="1529" y="2453"/>
                  </a:cubicBezTo>
                  <a:cubicBezTo>
                    <a:pt x="711" y="2044"/>
                    <a:pt x="205" y="1325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1"/>
                    <a:pt x="1635" y="2959"/>
                  </a:cubicBezTo>
                  <a:cubicBezTo>
                    <a:pt x="1985" y="3122"/>
                    <a:pt x="2351" y="3198"/>
                    <a:pt x="2708" y="3198"/>
                  </a:cubicBezTo>
                  <a:cubicBezTo>
                    <a:pt x="3700" y="3198"/>
                    <a:pt x="4630" y="2609"/>
                    <a:pt x="5002" y="1635"/>
                  </a:cubicBezTo>
                  <a:cubicBezTo>
                    <a:pt x="5207" y="1022"/>
                    <a:pt x="5207" y="507"/>
                    <a:pt x="5109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8"/>
            <p:cNvSpPr/>
            <p:nvPr/>
          </p:nvSpPr>
          <p:spPr>
            <a:xfrm>
              <a:off x="1525425" y="788000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7" y="0"/>
                  </a:moveTo>
                  <a:lnTo>
                    <a:pt x="107" y="98"/>
                  </a:lnTo>
                  <a:cubicBezTo>
                    <a:pt x="0" y="98"/>
                    <a:pt x="0" y="204"/>
                    <a:pt x="0" y="302"/>
                  </a:cubicBezTo>
                  <a:lnTo>
                    <a:pt x="4700" y="2346"/>
                  </a:lnTo>
                  <a:cubicBezTo>
                    <a:pt x="4806" y="2248"/>
                    <a:pt x="4806" y="2141"/>
                    <a:pt x="4904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8"/>
            <p:cNvSpPr/>
            <p:nvPr/>
          </p:nvSpPr>
          <p:spPr>
            <a:xfrm>
              <a:off x="1525425" y="782875"/>
              <a:ext cx="125275" cy="58675"/>
            </a:xfrm>
            <a:custGeom>
              <a:avLst/>
              <a:gdLst/>
              <a:ahLst/>
              <a:cxnLst/>
              <a:rect l="l" t="t" r="r" b="b"/>
              <a:pathLst>
                <a:path w="5011" h="2347" extrusionOk="0">
                  <a:moveTo>
                    <a:pt x="205" y="1"/>
                  </a:moveTo>
                  <a:cubicBezTo>
                    <a:pt x="107" y="99"/>
                    <a:pt x="107" y="99"/>
                    <a:pt x="107" y="205"/>
                  </a:cubicBezTo>
                  <a:cubicBezTo>
                    <a:pt x="107" y="205"/>
                    <a:pt x="107" y="303"/>
                    <a:pt x="0" y="303"/>
                  </a:cubicBezTo>
                  <a:lnTo>
                    <a:pt x="4806" y="2346"/>
                  </a:lnTo>
                  <a:cubicBezTo>
                    <a:pt x="4904" y="2346"/>
                    <a:pt x="4904" y="2248"/>
                    <a:pt x="4904" y="2248"/>
                  </a:cubicBezTo>
                  <a:cubicBezTo>
                    <a:pt x="4904" y="2142"/>
                    <a:pt x="4904" y="2142"/>
                    <a:pt x="5011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8"/>
            <p:cNvSpPr/>
            <p:nvPr/>
          </p:nvSpPr>
          <p:spPr>
            <a:xfrm>
              <a:off x="1691550" y="826850"/>
              <a:ext cx="132850" cy="129750"/>
            </a:xfrm>
            <a:custGeom>
              <a:avLst/>
              <a:gdLst/>
              <a:ahLst/>
              <a:cxnLst/>
              <a:rect l="l" t="t" r="r" b="b"/>
              <a:pathLst>
                <a:path w="5314" h="5190" extrusionOk="0">
                  <a:moveTo>
                    <a:pt x="2628" y="0"/>
                  </a:moveTo>
                  <a:cubicBezTo>
                    <a:pt x="2156" y="0"/>
                    <a:pt x="1671" y="125"/>
                    <a:pt x="1226" y="383"/>
                  </a:cubicBezTo>
                  <a:cubicBezTo>
                    <a:pt x="1226" y="383"/>
                    <a:pt x="1120" y="383"/>
                    <a:pt x="1120" y="489"/>
                  </a:cubicBezTo>
                  <a:lnTo>
                    <a:pt x="1022" y="489"/>
                  </a:lnTo>
                  <a:lnTo>
                    <a:pt x="1022" y="587"/>
                  </a:lnTo>
                  <a:cubicBezTo>
                    <a:pt x="916" y="587"/>
                    <a:pt x="916" y="587"/>
                    <a:pt x="916" y="694"/>
                  </a:cubicBezTo>
                  <a:lnTo>
                    <a:pt x="818" y="694"/>
                  </a:lnTo>
                  <a:cubicBezTo>
                    <a:pt x="711" y="792"/>
                    <a:pt x="507" y="996"/>
                    <a:pt x="409" y="1200"/>
                  </a:cubicBezTo>
                  <a:cubicBezTo>
                    <a:pt x="303" y="1307"/>
                    <a:pt x="303" y="1307"/>
                    <a:pt x="303" y="1405"/>
                  </a:cubicBezTo>
                  <a:cubicBezTo>
                    <a:pt x="205" y="1511"/>
                    <a:pt x="205" y="1511"/>
                    <a:pt x="205" y="1609"/>
                  </a:cubicBezTo>
                  <a:lnTo>
                    <a:pt x="205" y="1715"/>
                  </a:lnTo>
                  <a:cubicBezTo>
                    <a:pt x="98" y="1715"/>
                    <a:pt x="98" y="1813"/>
                    <a:pt x="98" y="1920"/>
                  </a:cubicBezTo>
                  <a:cubicBezTo>
                    <a:pt x="98" y="1920"/>
                    <a:pt x="98" y="2018"/>
                    <a:pt x="0" y="2124"/>
                  </a:cubicBezTo>
                  <a:lnTo>
                    <a:pt x="0" y="2328"/>
                  </a:lnTo>
                  <a:lnTo>
                    <a:pt x="0" y="2426"/>
                  </a:lnTo>
                  <a:lnTo>
                    <a:pt x="0" y="2631"/>
                  </a:lnTo>
                  <a:lnTo>
                    <a:pt x="0" y="2835"/>
                  </a:lnTo>
                  <a:lnTo>
                    <a:pt x="0" y="2941"/>
                  </a:lnTo>
                  <a:lnTo>
                    <a:pt x="0" y="3039"/>
                  </a:lnTo>
                  <a:lnTo>
                    <a:pt x="0" y="3146"/>
                  </a:lnTo>
                  <a:cubicBezTo>
                    <a:pt x="98" y="3244"/>
                    <a:pt x="98" y="3244"/>
                    <a:pt x="98" y="3350"/>
                  </a:cubicBezTo>
                  <a:cubicBezTo>
                    <a:pt x="98" y="3448"/>
                    <a:pt x="98" y="3554"/>
                    <a:pt x="205" y="3554"/>
                  </a:cubicBezTo>
                  <a:lnTo>
                    <a:pt x="205" y="3652"/>
                  </a:lnTo>
                  <a:cubicBezTo>
                    <a:pt x="205" y="3652"/>
                    <a:pt x="205" y="3759"/>
                    <a:pt x="303" y="3759"/>
                  </a:cubicBezTo>
                  <a:lnTo>
                    <a:pt x="303" y="3857"/>
                  </a:lnTo>
                  <a:cubicBezTo>
                    <a:pt x="303" y="3963"/>
                    <a:pt x="409" y="3963"/>
                    <a:pt x="409" y="4061"/>
                  </a:cubicBezTo>
                  <a:cubicBezTo>
                    <a:pt x="711" y="4470"/>
                    <a:pt x="1022" y="4780"/>
                    <a:pt x="1431" y="4878"/>
                  </a:cubicBezTo>
                  <a:cubicBezTo>
                    <a:pt x="1431" y="4985"/>
                    <a:pt x="1529" y="4985"/>
                    <a:pt x="1635" y="4985"/>
                  </a:cubicBezTo>
                  <a:cubicBezTo>
                    <a:pt x="1733" y="5083"/>
                    <a:pt x="1733" y="5083"/>
                    <a:pt x="1839" y="5083"/>
                  </a:cubicBezTo>
                  <a:cubicBezTo>
                    <a:pt x="1937" y="5083"/>
                    <a:pt x="2044" y="5189"/>
                    <a:pt x="2142" y="5189"/>
                  </a:cubicBezTo>
                  <a:lnTo>
                    <a:pt x="2550" y="5189"/>
                  </a:lnTo>
                  <a:cubicBezTo>
                    <a:pt x="2959" y="5189"/>
                    <a:pt x="3368" y="5083"/>
                    <a:pt x="3776" y="4985"/>
                  </a:cubicBezTo>
                  <a:lnTo>
                    <a:pt x="3776" y="4878"/>
                  </a:lnTo>
                  <a:lnTo>
                    <a:pt x="3883" y="4878"/>
                  </a:lnTo>
                  <a:cubicBezTo>
                    <a:pt x="3883" y="4878"/>
                    <a:pt x="3981" y="4878"/>
                    <a:pt x="3981" y="4780"/>
                  </a:cubicBezTo>
                  <a:lnTo>
                    <a:pt x="4087" y="4780"/>
                  </a:lnTo>
                  <a:lnTo>
                    <a:pt x="4185" y="4674"/>
                  </a:lnTo>
                  <a:lnTo>
                    <a:pt x="4291" y="4576"/>
                  </a:lnTo>
                  <a:cubicBezTo>
                    <a:pt x="4389" y="4576"/>
                    <a:pt x="4389" y="4470"/>
                    <a:pt x="4389" y="4470"/>
                  </a:cubicBezTo>
                  <a:cubicBezTo>
                    <a:pt x="4496" y="4470"/>
                    <a:pt x="4496" y="4372"/>
                    <a:pt x="4496" y="4372"/>
                  </a:cubicBezTo>
                  <a:lnTo>
                    <a:pt x="4594" y="4265"/>
                  </a:lnTo>
                  <a:lnTo>
                    <a:pt x="4594" y="4167"/>
                  </a:lnTo>
                  <a:cubicBezTo>
                    <a:pt x="4700" y="4167"/>
                    <a:pt x="4700" y="4061"/>
                    <a:pt x="4798" y="4061"/>
                  </a:cubicBezTo>
                  <a:lnTo>
                    <a:pt x="4798" y="3963"/>
                  </a:lnTo>
                  <a:lnTo>
                    <a:pt x="4904" y="3857"/>
                  </a:lnTo>
                  <a:lnTo>
                    <a:pt x="4904" y="3759"/>
                  </a:lnTo>
                  <a:lnTo>
                    <a:pt x="5002" y="3652"/>
                  </a:lnTo>
                  <a:lnTo>
                    <a:pt x="5002" y="3554"/>
                  </a:lnTo>
                  <a:cubicBezTo>
                    <a:pt x="5313" y="2737"/>
                    <a:pt x="5207" y="1920"/>
                    <a:pt x="4700" y="1102"/>
                  </a:cubicBezTo>
                  <a:cubicBezTo>
                    <a:pt x="4242" y="384"/>
                    <a:pt x="3455" y="0"/>
                    <a:pt x="262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1676225" y="814100"/>
              <a:ext cx="148175" cy="130475"/>
            </a:xfrm>
            <a:custGeom>
              <a:avLst/>
              <a:gdLst/>
              <a:ahLst/>
              <a:cxnLst/>
              <a:rect l="l" t="t" r="r" b="b"/>
              <a:pathLst>
                <a:path w="5927" h="5219" extrusionOk="0">
                  <a:moveTo>
                    <a:pt x="3012" y="1"/>
                  </a:moveTo>
                  <a:cubicBezTo>
                    <a:pt x="1976" y="1"/>
                    <a:pt x="974" y="598"/>
                    <a:pt x="507" y="1612"/>
                  </a:cubicBezTo>
                  <a:cubicBezTo>
                    <a:pt x="0" y="2936"/>
                    <a:pt x="613" y="4473"/>
                    <a:pt x="1937" y="4980"/>
                  </a:cubicBezTo>
                  <a:cubicBezTo>
                    <a:pt x="2290" y="5142"/>
                    <a:pt x="2657" y="5218"/>
                    <a:pt x="3014" y="5218"/>
                  </a:cubicBezTo>
                  <a:cubicBezTo>
                    <a:pt x="4008" y="5218"/>
                    <a:pt x="4934" y="4629"/>
                    <a:pt x="5313" y="3656"/>
                  </a:cubicBezTo>
                  <a:cubicBezTo>
                    <a:pt x="5926" y="2323"/>
                    <a:pt x="5313" y="795"/>
                    <a:pt x="3981" y="182"/>
                  </a:cubicBezTo>
                  <a:cubicBezTo>
                    <a:pt x="3665" y="59"/>
                    <a:pt x="3337" y="1"/>
                    <a:pt x="3012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1683775" y="864625"/>
              <a:ext cx="132850" cy="79950"/>
            </a:xfrm>
            <a:custGeom>
              <a:avLst/>
              <a:gdLst/>
              <a:ahLst/>
              <a:cxnLst/>
              <a:rect l="l" t="t" r="r" b="b"/>
              <a:pathLst>
                <a:path w="5314" h="3198" extrusionOk="0">
                  <a:moveTo>
                    <a:pt x="5215" y="0"/>
                  </a:moveTo>
                  <a:cubicBezTo>
                    <a:pt x="5215" y="409"/>
                    <a:pt x="5109" y="711"/>
                    <a:pt x="5011" y="1022"/>
                  </a:cubicBezTo>
                  <a:cubicBezTo>
                    <a:pt x="4543" y="2033"/>
                    <a:pt x="3537" y="2629"/>
                    <a:pt x="2497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043"/>
                    <a:pt x="205" y="1430"/>
                    <a:pt x="1" y="613"/>
                  </a:cubicBezTo>
                  <a:lnTo>
                    <a:pt x="1" y="613"/>
                  </a:lnTo>
                  <a:cubicBezTo>
                    <a:pt x="1" y="1635"/>
                    <a:pt x="614" y="2550"/>
                    <a:pt x="1635" y="2959"/>
                  </a:cubicBezTo>
                  <a:cubicBezTo>
                    <a:pt x="1988" y="3121"/>
                    <a:pt x="2355" y="3197"/>
                    <a:pt x="2712" y="3197"/>
                  </a:cubicBezTo>
                  <a:cubicBezTo>
                    <a:pt x="3706" y="3197"/>
                    <a:pt x="4632" y="2608"/>
                    <a:pt x="5011" y="1635"/>
                  </a:cubicBezTo>
                  <a:cubicBezTo>
                    <a:pt x="5215" y="1120"/>
                    <a:pt x="5313" y="507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1686450" y="8544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8" y="0"/>
                  </a:moveTo>
                  <a:lnTo>
                    <a:pt x="98" y="98"/>
                  </a:lnTo>
                  <a:cubicBezTo>
                    <a:pt x="98" y="205"/>
                    <a:pt x="0" y="205"/>
                    <a:pt x="0" y="303"/>
                  </a:cubicBezTo>
                  <a:lnTo>
                    <a:pt x="4798" y="2346"/>
                  </a:lnTo>
                  <a:cubicBezTo>
                    <a:pt x="4798" y="2248"/>
                    <a:pt x="4904" y="2142"/>
                    <a:pt x="4904" y="2142"/>
                  </a:cubicBezTo>
                  <a:lnTo>
                    <a:pt x="4904" y="204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1688900" y="851750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6" y="0"/>
                  </a:moveTo>
                  <a:cubicBezTo>
                    <a:pt x="106" y="0"/>
                    <a:pt x="106" y="106"/>
                    <a:pt x="0" y="106"/>
                  </a:cubicBezTo>
                  <a:lnTo>
                    <a:pt x="0" y="311"/>
                  </a:lnTo>
                  <a:lnTo>
                    <a:pt x="4806" y="2248"/>
                  </a:lnTo>
                  <a:lnTo>
                    <a:pt x="4806" y="2150"/>
                  </a:lnTo>
                  <a:cubicBezTo>
                    <a:pt x="4904" y="2043"/>
                    <a:pt x="4904" y="2043"/>
                    <a:pt x="4904" y="1945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1852350" y="893375"/>
              <a:ext cx="132850" cy="129625"/>
            </a:xfrm>
            <a:custGeom>
              <a:avLst/>
              <a:gdLst/>
              <a:ahLst/>
              <a:cxnLst/>
              <a:rect l="l" t="t" r="r" b="b"/>
              <a:pathLst>
                <a:path w="5314" h="5185" extrusionOk="0">
                  <a:moveTo>
                    <a:pt x="2638" y="0"/>
                  </a:moveTo>
                  <a:cubicBezTo>
                    <a:pt x="2184" y="0"/>
                    <a:pt x="1732" y="125"/>
                    <a:pt x="1333" y="378"/>
                  </a:cubicBezTo>
                  <a:cubicBezTo>
                    <a:pt x="1227" y="378"/>
                    <a:pt x="1227" y="485"/>
                    <a:pt x="1129" y="485"/>
                  </a:cubicBezTo>
                  <a:lnTo>
                    <a:pt x="1022" y="583"/>
                  </a:lnTo>
                  <a:lnTo>
                    <a:pt x="924" y="689"/>
                  </a:lnTo>
                  <a:lnTo>
                    <a:pt x="409" y="1196"/>
                  </a:lnTo>
                  <a:cubicBezTo>
                    <a:pt x="409" y="1302"/>
                    <a:pt x="409" y="1302"/>
                    <a:pt x="311" y="1400"/>
                  </a:cubicBezTo>
                  <a:lnTo>
                    <a:pt x="311" y="1506"/>
                  </a:lnTo>
                  <a:lnTo>
                    <a:pt x="205" y="1604"/>
                  </a:lnTo>
                  <a:lnTo>
                    <a:pt x="205" y="1711"/>
                  </a:lnTo>
                  <a:cubicBezTo>
                    <a:pt x="205" y="1711"/>
                    <a:pt x="107" y="1809"/>
                    <a:pt x="107" y="1915"/>
                  </a:cubicBezTo>
                  <a:lnTo>
                    <a:pt x="107" y="2119"/>
                  </a:lnTo>
                  <a:lnTo>
                    <a:pt x="107" y="2217"/>
                  </a:lnTo>
                  <a:lnTo>
                    <a:pt x="1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lnTo>
                    <a:pt x="1" y="2937"/>
                  </a:lnTo>
                  <a:cubicBezTo>
                    <a:pt x="1" y="3035"/>
                    <a:pt x="107" y="3035"/>
                    <a:pt x="107" y="3141"/>
                  </a:cubicBezTo>
                  <a:lnTo>
                    <a:pt x="107" y="3345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11" y="3754"/>
                    <a:pt x="311" y="3754"/>
                    <a:pt x="311" y="3852"/>
                  </a:cubicBezTo>
                  <a:cubicBezTo>
                    <a:pt x="409" y="3958"/>
                    <a:pt x="409" y="4056"/>
                    <a:pt x="516" y="4056"/>
                  </a:cubicBezTo>
                  <a:cubicBezTo>
                    <a:pt x="720" y="4465"/>
                    <a:pt x="1022" y="4776"/>
                    <a:pt x="1431" y="4980"/>
                  </a:cubicBezTo>
                  <a:cubicBezTo>
                    <a:pt x="1537" y="4980"/>
                    <a:pt x="1635" y="4980"/>
                    <a:pt x="1635" y="5078"/>
                  </a:cubicBezTo>
                  <a:lnTo>
                    <a:pt x="1946" y="5078"/>
                  </a:lnTo>
                  <a:cubicBezTo>
                    <a:pt x="1946" y="5184"/>
                    <a:pt x="2044" y="5184"/>
                    <a:pt x="2150" y="5184"/>
                  </a:cubicBezTo>
                  <a:lnTo>
                    <a:pt x="2657" y="5184"/>
                  </a:lnTo>
                  <a:cubicBezTo>
                    <a:pt x="3066" y="5184"/>
                    <a:pt x="3475" y="5184"/>
                    <a:pt x="3785" y="4980"/>
                  </a:cubicBezTo>
                  <a:cubicBezTo>
                    <a:pt x="3883" y="4874"/>
                    <a:pt x="3883" y="4874"/>
                    <a:pt x="3989" y="4874"/>
                  </a:cubicBezTo>
                  <a:lnTo>
                    <a:pt x="3989" y="4776"/>
                  </a:lnTo>
                  <a:lnTo>
                    <a:pt x="4088" y="4776"/>
                  </a:lnTo>
                  <a:cubicBezTo>
                    <a:pt x="4194" y="4776"/>
                    <a:pt x="4194" y="4669"/>
                    <a:pt x="4194" y="4669"/>
                  </a:cubicBezTo>
                  <a:lnTo>
                    <a:pt x="4292" y="4669"/>
                  </a:lnTo>
                  <a:cubicBezTo>
                    <a:pt x="4292" y="4571"/>
                    <a:pt x="4292" y="4571"/>
                    <a:pt x="4398" y="4571"/>
                  </a:cubicBezTo>
                  <a:cubicBezTo>
                    <a:pt x="4398" y="4571"/>
                    <a:pt x="4398" y="4465"/>
                    <a:pt x="4496" y="4465"/>
                  </a:cubicBezTo>
                  <a:lnTo>
                    <a:pt x="4496" y="4367"/>
                  </a:lnTo>
                  <a:cubicBezTo>
                    <a:pt x="4602" y="4367"/>
                    <a:pt x="4602" y="4367"/>
                    <a:pt x="4602" y="4261"/>
                  </a:cubicBezTo>
                  <a:lnTo>
                    <a:pt x="4701" y="4261"/>
                  </a:lnTo>
                  <a:cubicBezTo>
                    <a:pt x="4701" y="4163"/>
                    <a:pt x="4807" y="4163"/>
                    <a:pt x="4807" y="4056"/>
                  </a:cubicBezTo>
                  <a:lnTo>
                    <a:pt x="4807" y="3958"/>
                  </a:lnTo>
                  <a:cubicBezTo>
                    <a:pt x="4905" y="3958"/>
                    <a:pt x="4905" y="3852"/>
                    <a:pt x="4905" y="3852"/>
                  </a:cubicBezTo>
                  <a:cubicBezTo>
                    <a:pt x="4905" y="3852"/>
                    <a:pt x="4905" y="3754"/>
                    <a:pt x="5011" y="3754"/>
                  </a:cubicBezTo>
                  <a:lnTo>
                    <a:pt x="5011" y="3648"/>
                  </a:lnTo>
                  <a:cubicBezTo>
                    <a:pt x="5011" y="3648"/>
                    <a:pt x="5011" y="3550"/>
                    <a:pt x="5109" y="3550"/>
                  </a:cubicBezTo>
                  <a:cubicBezTo>
                    <a:pt x="5314" y="2732"/>
                    <a:pt x="5314" y="1915"/>
                    <a:pt x="4807" y="1196"/>
                  </a:cubicBezTo>
                  <a:cubicBezTo>
                    <a:pt x="4281" y="407"/>
                    <a:pt x="3457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1837025" y="881525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14" y="1"/>
                  </a:moveTo>
                  <a:cubicBezTo>
                    <a:pt x="1920" y="1"/>
                    <a:pt x="993" y="592"/>
                    <a:pt x="614" y="1572"/>
                  </a:cubicBezTo>
                  <a:cubicBezTo>
                    <a:pt x="1" y="2896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6" y="5222"/>
                  </a:cubicBezTo>
                  <a:cubicBezTo>
                    <a:pt x="3945" y="5222"/>
                    <a:pt x="4952" y="4626"/>
                    <a:pt x="5420" y="3615"/>
                  </a:cubicBezTo>
                  <a:cubicBezTo>
                    <a:pt x="5927" y="2283"/>
                    <a:pt x="5314" y="754"/>
                    <a:pt x="3989" y="239"/>
                  </a:cubicBezTo>
                  <a:cubicBezTo>
                    <a:pt x="3637" y="77"/>
                    <a:pt x="3271" y="1"/>
                    <a:pt x="2914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1847250" y="931025"/>
              <a:ext cx="130400" cy="81075"/>
            </a:xfrm>
            <a:custGeom>
              <a:avLst/>
              <a:gdLst/>
              <a:ahLst/>
              <a:cxnLst/>
              <a:rect l="l" t="t" r="r" b="b"/>
              <a:pathLst>
                <a:path w="5216" h="3243" extrusionOk="0">
                  <a:moveTo>
                    <a:pt x="5109" y="0"/>
                  </a:moveTo>
                  <a:cubicBezTo>
                    <a:pt x="5109" y="409"/>
                    <a:pt x="5011" y="711"/>
                    <a:pt x="4905" y="1022"/>
                  </a:cubicBezTo>
                  <a:cubicBezTo>
                    <a:pt x="4518" y="2033"/>
                    <a:pt x="3530" y="2629"/>
                    <a:pt x="2496" y="2629"/>
                  </a:cubicBezTo>
                  <a:cubicBezTo>
                    <a:pt x="2175" y="2629"/>
                    <a:pt x="1850" y="2572"/>
                    <a:pt x="1537" y="2452"/>
                  </a:cubicBezTo>
                  <a:cubicBezTo>
                    <a:pt x="720" y="2142"/>
                    <a:pt x="107" y="1431"/>
                    <a:pt x="0" y="613"/>
                  </a:cubicBezTo>
                  <a:lnTo>
                    <a:pt x="0" y="613"/>
                  </a:lnTo>
                  <a:cubicBezTo>
                    <a:pt x="0" y="1635"/>
                    <a:pt x="613" y="2550"/>
                    <a:pt x="1537" y="3065"/>
                  </a:cubicBezTo>
                  <a:cubicBezTo>
                    <a:pt x="1850" y="3185"/>
                    <a:pt x="2175" y="3242"/>
                    <a:pt x="2497" y="3242"/>
                  </a:cubicBezTo>
                  <a:cubicBezTo>
                    <a:pt x="3536" y="3242"/>
                    <a:pt x="4543" y="2646"/>
                    <a:pt x="5011" y="1635"/>
                  </a:cubicBezTo>
                  <a:cubicBezTo>
                    <a:pt x="5215" y="1120"/>
                    <a:pt x="5215" y="507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1849900" y="920800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99" y="1"/>
                  </a:moveTo>
                  <a:cubicBezTo>
                    <a:pt x="99" y="99"/>
                    <a:pt x="1" y="99"/>
                    <a:pt x="1" y="99"/>
                  </a:cubicBezTo>
                  <a:lnTo>
                    <a:pt x="1" y="303"/>
                  </a:lnTo>
                  <a:lnTo>
                    <a:pt x="4700" y="2346"/>
                  </a:lnTo>
                  <a:cubicBezTo>
                    <a:pt x="4799" y="2248"/>
                    <a:pt x="4799" y="2248"/>
                    <a:pt x="4799" y="2142"/>
                  </a:cubicBezTo>
                  <a:lnTo>
                    <a:pt x="4905" y="2044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8"/>
            <p:cNvSpPr/>
            <p:nvPr/>
          </p:nvSpPr>
          <p:spPr>
            <a:xfrm>
              <a:off x="1849900" y="91815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1" y="205"/>
                    <a:pt x="1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8"/>
            <p:cNvSpPr/>
            <p:nvPr/>
          </p:nvSpPr>
          <p:spPr>
            <a:xfrm>
              <a:off x="2015825" y="960400"/>
              <a:ext cx="132850" cy="131450"/>
            </a:xfrm>
            <a:custGeom>
              <a:avLst/>
              <a:gdLst/>
              <a:ahLst/>
              <a:cxnLst/>
              <a:rect l="l" t="t" r="r" b="b"/>
              <a:pathLst>
                <a:path w="5314" h="5258" extrusionOk="0">
                  <a:moveTo>
                    <a:pt x="2534" y="1"/>
                  </a:moveTo>
                  <a:cubicBezTo>
                    <a:pt x="2092" y="1"/>
                    <a:pt x="1641" y="113"/>
                    <a:pt x="1227" y="354"/>
                  </a:cubicBezTo>
                  <a:cubicBezTo>
                    <a:pt x="1227" y="460"/>
                    <a:pt x="1128" y="460"/>
                    <a:pt x="1128" y="460"/>
                  </a:cubicBezTo>
                  <a:cubicBezTo>
                    <a:pt x="1022" y="460"/>
                    <a:pt x="1022" y="460"/>
                    <a:pt x="1022" y="558"/>
                  </a:cubicBezTo>
                  <a:lnTo>
                    <a:pt x="924" y="558"/>
                  </a:lnTo>
                  <a:cubicBezTo>
                    <a:pt x="924" y="558"/>
                    <a:pt x="924" y="664"/>
                    <a:pt x="818" y="664"/>
                  </a:cubicBezTo>
                  <a:cubicBezTo>
                    <a:pt x="614" y="869"/>
                    <a:pt x="515" y="967"/>
                    <a:pt x="409" y="1171"/>
                  </a:cubicBezTo>
                  <a:lnTo>
                    <a:pt x="409" y="1277"/>
                  </a:lnTo>
                  <a:cubicBezTo>
                    <a:pt x="311" y="1277"/>
                    <a:pt x="311" y="1375"/>
                    <a:pt x="311" y="1375"/>
                  </a:cubicBezTo>
                  <a:cubicBezTo>
                    <a:pt x="205" y="1375"/>
                    <a:pt x="205" y="1482"/>
                    <a:pt x="205" y="1482"/>
                  </a:cubicBezTo>
                  <a:lnTo>
                    <a:pt x="205" y="1580"/>
                  </a:lnTo>
                  <a:cubicBezTo>
                    <a:pt x="205" y="1686"/>
                    <a:pt x="107" y="1686"/>
                    <a:pt x="107" y="1686"/>
                  </a:cubicBezTo>
                  <a:lnTo>
                    <a:pt x="107" y="1890"/>
                  </a:lnTo>
                  <a:cubicBezTo>
                    <a:pt x="1" y="1988"/>
                    <a:pt x="1" y="2095"/>
                    <a:pt x="1" y="2095"/>
                  </a:cubicBezTo>
                  <a:lnTo>
                    <a:pt x="1" y="2193"/>
                  </a:lnTo>
                  <a:lnTo>
                    <a:pt x="1" y="2299"/>
                  </a:lnTo>
                  <a:lnTo>
                    <a:pt x="1" y="2397"/>
                  </a:lnTo>
                  <a:lnTo>
                    <a:pt x="1" y="2601"/>
                  </a:lnTo>
                  <a:lnTo>
                    <a:pt x="1" y="2806"/>
                  </a:lnTo>
                  <a:lnTo>
                    <a:pt x="1" y="2912"/>
                  </a:lnTo>
                  <a:lnTo>
                    <a:pt x="1" y="3116"/>
                  </a:lnTo>
                  <a:cubicBezTo>
                    <a:pt x="1" y="3214"/>
                    <a:pt x="1" y="3321"/>
                    <a:pt x="107" y="3419"/>
                  </a:cubicBezTo>
                  <a:lnTo>
                    <a:pt x="107" y="3623"/>
                  </a:lnTo>
                  <a:lnTo>
                    <a:pt x="205" y="3623"/>
                  </a:lnTo>
                  <a:lnTo>
                    <a:pt x="205" y="3827"/>
                  </a:lnTo>
                  <a:cubicBezTo>
                    <a:pt x="311" y="3827"/>
                    <a:pt x="311" y="3827"/>
                    <a:pt x="311" y="3934"/>
                  </a:cubicBezTo>
                  <a:cubicBezTo>
                    <a:pt x="311" y="3934"/>
                    <a:pt x="409" y="4032"/>
                    <a:pt x="409" y="4138"/>
                  </a:cubicBezTo>
                  <a:cubicBezTo>
                    <a:pt x="614" y="4440"/>
                    <a:pt x="1022" y="4751"/>
                    <a:pt x="1333" y="4955"/>
                  </a:cubicBezTo>
                  <a:cubicBezTo>
                    <a:pt x="1431" y="4955"/>
                    <a:pt x="1537" y="5053"/>
                    <a:pt x="1635" y="5053"/>
                  </a:cubicBezTo>
                  <a:cubicBezTo>
                    <a:pt x="1635" y="5053"/>
                    <a:pt x="1741" y="5053"/>
                    <a:pt x="1840" y="5160"/>
                  </a:cubicBezTo>
                  <a:lnTo>
                    <a:pt x="2044" y="5160"/>
                  </a:lnTo>
                  <a:cubicBezTo>
                    <a:pt x="2248" y="5258"/>
                    <a:pt x="2453" y="5258"/>
                    <a:pt x="2559" y="5258"/>
                  </a:cubicBezTo>
                  <a:cubicBezTo>
                    <a:pt x="2967" y="5258"/>
                    <a:pt x="3376" y="5160"/>
                    <a:pt x="3785" y="4955"/>
                  </a:cubicBezTo>
                  <a:lnTo>
                    <a:pt x="3883" y="4849"/>
                  </a:lnTo>
                  <a:lnTo>
                    <a:pt x="3989" y="4849"/>
                  </a:lnTo>
                  <a:lnTo>
                    <a:pt x="3989" y="4751"/>
                  </a:lnTo>
                  <a:cubicBezTo>
                    <a:pt x="4087" y="4751"/>
                    <a:pt x="4087" y="4751"/>
                    <a:pt x="4193" y="4645"/>
                  </a:cubicBezTo>
                  <a:lnTo>
                    <a:pt x="4292" y="4547"/>
                  </a:lnTo>
                  <a:cubicBezTo>
                    <a:pt x="4292" y="4547"/>
                    <a:pt x="4398" y="4547"/>
                    <a:pt x="4398" y="4440"/>
                  </a:cubicBezTo>
                  <a:lnTo>
                    <a:pt x="4496" y="4440"/>
                  </a:lnTo>
                  <a:cubicBezTo>
                    <a:pt x="4496" y="4342"/>
                    <a:pt x="4496" y="4342"/>
                    <a:pt x="4602" y="4236"/>
                  </a:cubicBezTo>
                  <a:cubicBezTo>
                    <a:pt x="4700" y="4138"/>
                    <a:pt x="4700" y="4138"/>
                    <a:pt x="4700" y="4032"/>
                  </a:cubicBezTo>
                  <a:cubicBezTo>
                    <a:pt x="4806" y="4032"/>
                    <a:pt x="4806" y="4032"/>
                    <a:pt x="4806" y="3934"/>
                  </a:cubicBezTo>
                  <a:lnTo>
                    <a:pt x="4905" y="3827"/>
                  </a:lnTo>
                  <a:lnTo>
                    <a:pt x="4905" y="3729"/>
                  </a:lnTo>
                  <a:lnTo>
                    <a:pt x="4905" y="3623"/>
                  </a:lnTo>
                  <a:cubicBezTo>
                    <a:pt x="5011" y="3623"/>
                    <a:pt x="5011" y="3623"/>
                    <a:pt x="5011" y="3525"/>
                  </a:cubicBezTo>
                  <a:cubicBezTo>
                    <a:pt x="5313" y="2806"/>
                    <a:pt x="5215" y="1890"/>
                    <a:pt x="4700" y="1171"/>
                  </a:cubicBezTo>
                  <a:cubicBezTo>
                    <a:pt x="4230" y="430"/>
                    <a:pt x="3398" y="1"/>
                    <a:pt x="253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8"/>
            <p:cNvSpPr/>
            <p:nvPr/>
          </p:nvSpPr>
          <p:spPr>
            <a:xfrm>
              <a:off x="2000500" y="947950"/>
              <a:ext cx="145725" cy="130550"/>
            </a:xfrm>
            <a:custGeom>
              <a:avLst/>
              <a:gdLst/>
              <a:ahLst/>
              <a:cxnLst/>
              <a:rect l="l" t="t" r="r" b="b"/>
              <a:pathLst>
                <a:path w="5829" h="5222" extrusionOk="0">
                  <a:moveTo>
                    <a:pt x="2811" y="0"/>
                  </a:moveTo>
                  <a:cubicBezTo>
                    <a:pt x="1818" y="0"/>
                    <a:pt x="888" y="591"/>
                    <a:pt x="515" y="1571"/>
                  </a:cubicBezTo>
                  <a:cubicBezTo>
                    <a:pt x="1" y="2895"/>
                    <a:pt x="614" y="4432"/>
                    <a:pt x="1946" y="5045"/>
                  </a:cubicBezTo>
                  <a:cubicBezTo>
                    <a:pt x="2259" y="5165"/>
                    <a:pt x="2584" y="5222"/>
                    <a:pt x="2904" y="5222"/>
                  </a:cubicBezTo>
                  <a:cubicBezTo>
                    <a:pt x="3939" y="5222"/>
                    <a:pt x="4926" y="4625"/>
                    <a:pt x="5313" y="3614"/>
                  </a:cubicBezTo>
                  <a:cubicBezTo>
                    <a:pt x="5828" y="2282"/>
                    <a:pt x="5215" y="754"/>
                    <a:pt x="3883" y="239"/>
                  </a:cubicBezTo>
                  <a:cubicBezTo>
                    <a:pt x="3533" y="77"/>
                    <a:pt x="3168" y="0"/>
                    <a:pt x="281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8"/>
            <p:cNvSpPr/>
            <p:nvPr/>
          </p:nvSpPr>
          <p:spPr>
            <a:xfrm>
              <a:off x="2008275" y="999875"/>
              <a:ext cx="132825" cy="78625"/>
            </a:xfrm>
            <a:custGeom>
              <a:avLst/>
              <a:gdLst/>
              <a:ahLst/>
              <a:cxnLst/>
              <a:rect l="l" t="t" r="r" b="b"/>
              <a:pathLst>
                <a:path w="5313" h="3145" extrusionOk="0">
                  <a:moveTo>
                    <a:pt x="5108" y="1"/>
                  </a:moveTo>
                  <a:cubicBezTo>
                    <a:pt x="5108" y="311"/>
                    <a:pt x="5108" y="614"/>
                    <a:pt x="4904" y="1022"/>
                  </a:cubicBezTo>
                  <a:cubicBezTo>
                    <a:pt x="4525" y="2002"/>
                    <a:pt x="3598" y="2593"/>
                    <a:pt x="2604" y="2593"/>
                  </a:cubicBezTo>
                  <a:cubicBezTo>
                    <a:pt x="2247" y="2593"/>
                    <a:pt x="1881" y="2517"/>
                    <a:pt x="1529" y="2355"/>
                  </a:cubicBezTo>
                  <a:cubicBezTo>
                    <a:pt x="711" y="2044"/>
                    <a:pt x="204" y="1333"/>
                    <a:pt x="0" y="516"/>
                  </a:cubicBezTo>
                  <a:lnTo>
                    <a:pt x="0" y="516"/>
                  </a:lnTo>
                  <a:cubicBezTo>
                    <a:pt x="0" y="1537"/>
                    <a:pt x="613" y="2559"/>
                    <a:pt x="1635" y="2968"/>
                  </a:cubicBezTo>
                  <a:cubicBezTo>
                    <a:pt x="1948" y="3088"/>
                    <a:pt x="2273" y="3145"/>
                    <a:pt x="2593" y="3145"/>
                  </a:cubicBezTo>
                  <a:cubicBezTo>
                    <a:pt x="3628" y="3145"/>
                    <a:pt x="4615" y="2548"/>
                    <a:pt x="5002" y="1537"/>
                  </a:cubicBezTo>
                  <a:cubicBezTo>
                    <a:pt x="5207" y="1022"/>
                    <a:pt x="5313" y="516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8"/>
            <p:cNvSpPr/>
            <p:nvPr/>
          </p:nvSpPr>
          <p:spPr>
            <a:xfrm>
              <a:off x="2010725" y="987225"/>
              <a:ext cx="122625" cy="58650"/>
            </a:xfrm>
            <a:custGeom>
              <a:avLst/>
              <a:gdLst/>
              <a:ahLst/>
              <a:cxnLst/>
              <a:rect l="l" t="t" r="r" b="b"/>
              <a:pathLst>
                <a:path w="4905" h="2346" extrusionOk="0">
                  <a:moveTo>
                    <a:pt x="106" y="0"/>
                  </a:moveTo>
                  <a:lnTo>
                    <a:pt x="106" y="98"/>
                  </a:lnTo>
                  <a:cubicBezTo>
                    <a:pt x="0" y="204"/>
                    <a:pt x="0" y="302"/>
                    <a:pt x="0" y="409"/>
                  </a:cubicBezTo>
                  <a:lnTo>
                    <a:pt x="4806" y="2346"/>
                  </a:lnTo>
                  <a:cubicBezTo>
                    <a:pt x="4806" y="2248"/>
                    <a:pt x="4806" y="2248"/>
                    <a:pt x="4904" y="2141"/>
                  </a:cubicBezTo>
                  <a:lnTo>
                    <a:pt x="4904" y="2043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8"/>
            <p:cNvSpPr/>
            <p:nvPr/>
          </p:nvSpPr>
          <p:spPr>
            <a:xfrm>
              <a:off x="2010725" y="984550"/>
              <a:ext cx="125275" cy="58875"/>
            </a:xfrm>
            <a:custGeom>
              <a:avLst/>
              <a:gdLst/>
              <a:ahLst/>
              <a:cxnLst/>
              <a:rect l="l" t="t" r="r" b="b"/>
              <a:pathLst>
                <a:path w="5011" h="2355" extrusionOk="0">
                  <a:moveTo>
                    <a:pt x="205" y="1"/>
                  </a:moveTo>
                  <a:cubicBezTo>
                    <a:pt x="106" y="1"/>
                    <a:pt x="106" y="107"/>
                    <a:pt x="106" y="107"/>
                  </a:cubicBezTo>
                  <a:cubicBezTo>
                    <a:pt x="106" y="205"/>
                    <a:pt x="106" y="205"/>
                    <a:pt x="0" y="311"/>
                  </a:cubicBezTo>
                  <a:lnTo>
                    <a:pt x="4806" y="2355"/>
                  </a:lnTo>
                  <a:cubicBezTo>
                    <a:pt x="4904" y="2248"/>
                    <a:pt x="4904" y="2248"/>
                    <a:pt x="4904" y="2150"/>
                  </a:cubicBezTo>
                  <a:cubicBezTo>
                    <a:pt x="4904" y="2150"/>
                    <a:pt x="4904" y="2044"/>
                    <a:pt x="5010" y="2044"/>
                  </a:cubicBez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8"/>
            <p:cNvSpPr/>
            <p:nvPr/>
          </p:nvSpPr>
          <p:spPr>
            <a:xfrm>
              <a:off x="2176850" y="1027900"/>
              <a:ext cx="132825" cy="130375"/>
            </a:xfrm>
            <a:custGeom>
              <a:avLst/>
              <a:gdLst/>
              <a:ahLst/>
              <a:cxnLst/>
              <a:rect l="l" t="t" r="r" b="b"/>
              <a:pathLst>
                <a:path w="5313" h="5215" extrusionOk="0">
                  <a:moveTo>
                    <a:pt x="2562" y="1"/>
                  </a:moveTo>
                  <a:cubicBezTo>
                    <a:pt x="2135" y="1"/>
                    <a:pt x="1707" y="102"/>
                    <a:pt x="1324" y="310"/>
                  </a:cubicBezTo>
                  <a:lnTo>
                    <a:pt x="1226" y="310"/>
                  </a:lnTo>
                  <a:cubicBezTo>
                    <a:pt x="1226" y="416"/>
                    <a:pt x="1226" y="416"/>
                    <a:pt x="1120" y="416"/>
                  </a:cubicBezTo>
                  <a:cubicBezTo>
                    <a:pt x="1120" y="416"/>
                    <a:pt x="1120" y="514"/>
                    <a:pt x="1022" y="514"/>
                  </a:cubicBezTo>
                  <a:lnTo>
                    <a:pt x="916" y="621"/>
                  </a:lnTo>
                  <a:lnTo>
                    <a:pt x="817" y="621"/>
                  </a:lnTo>
                  <a:cubicBezTo>
                    <a:pt x="711" y="825"/>
                    <a:pt x="507" y="1029"/>
                    <a:pt x="409" y="1234"/>
                  </a:cubicBezTo>
                  <a:lnTo>
                    <a:pt x="303" y="1332"/>
                  </a:lnTo>
                  <a:lnTo>
                    <a:pt x="303" y="1438"/>
                  </a:lnTo>
                  <a:cubicBezTo>
                    <a:pt x="204" y="1536"/>
                    <a:pt x="204" y="1536"/>
                    <a:pt x="204" y="1642"/>
                  </a:cubicBezTo>
                  <a:cubicBezTo>
                    <a:pt x="98" y="1740"/>
                    <a:pt x="98" y="1847"/>
                    <a:pt x="98" y="1847"/>
                  </a:cubicBezTo>
                  <a:cubicBezTo>
                    <a:pt x="98" y="1945"/>
                    <a:pt x="98" y="2051"/>
                    <a:pt x="0" y="2051"/>
                  </a:cubicBezTo>
                  <a:lnTo>
                    <a:pt x="0" y="2149"/>
                  </a:lnTo>
                  <a:lnTo>
                    <a:pt x="0" y="2353"/>
                  </a:lnTo>
                  <a:lnTo>
                    <a:pt x="0" y="2558"/>
                  </a:lnTo>
                  <a:lnTo>
                    <a:pt x="0" y="2664"/>
                  </a:lnTo>
                  <a:lnTo>
                    <a:pt x="0" y="2868"/>
                  </a:lnTo>
                  <a:lnTo>
                    <a:pt x="0" y="3073"/>
                  </a:lnTo>
                  <a:lnTo>
                    <a:pt x="0" y="3171"/>
                  </a:lnTo>
                  <a:cubicBezTo>
                    <a:pt x="98" y="3171"/>
                    <a:pt x="98" y="3277"/>
                    <a:pt x="98" y="3375"/>
                  </a:cubicBezTo>
                  <a:cubicBezTo>
                    <a:pt x="98" y="3481"/>
                    <a:pt x="204" y="3481"/>
                    <a:pt x="204" y="3580"/>
                  </a:cubicBezTo>
                  <a:lnTo>
                    <a:pt x="204" y="3686"/>
                  </a:lnTo>
                  <a:lnTo>
                    <a:pt x="303" y="3784"/>
                  </a:lnTo>
                  <a:lnTo>
                    <a:pt x="303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11" y="4397"/>
                    <a:pt x="1022" y="4707"/>
                    <a:pt x="1431" y="4912"/>
                  </a:cubicBezTo>
                  <a:cubicBezTo>
                    <a:pt x="1431" y="4912"/>
                    <a:pt x="1529" y="5010"/>
                    <a:pt x="1635" y="5010"/>
                  </a:cubicBezTo>
                  <a:cubicBezTo>
                    <a:pt x="1733" y="5010"/>
                    <a:pt x="1839" y="5116"/>
                    <a:pt x="1839" y="5116"/>
                  </a:cubicBezTo>
                  <a:lnTo>
                    <a:pt x="2142" y="5116"/>
                  </a:lnTo>
                  <a:cubicBezTo>
                    <a:pt x="2248" y="5214"/>
                    <a:pt x="2452" y="5214"/>
                    <a:pt x="2657" y="5214"/>
                  </a:cubicBezTo>
                  <a:cubicBezTo>
                    <a:pt x="2959" y="5214"/>
                    <a:pt x="3368" y="5116"/>
                    <a:pt x="3776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1" y="4806"/>
                  </a:lnTo>
                  <a:cubicBezTo>
                    <a:pt x="3981" y="4806"/>
                    <a:pt x="4087" y="4806"/>
                    <a:pt x="4087" y="4707"/>
                  </a:cubicBezTo>
                  <a:cubicBezTo>
                    <a:pt x="4087" y="4707"/>
                    <a:pt x="4185" y="4707"/>
                    <a:pt x="4185" y="4601"/>
                  </a:cubicBezTo>
                  <a:lnTo>
                    <a:pt x="4291" y="4601"/>
                  </a:lnTo>
                  <a:cubicBezTo>
                    <a:pt x="4389" y="4503"/>
                    <a:pt x="4389" y="4503"/>
                    <a:pt x="4389" y="4397"/>
                  </a:cubicBezTo>
                  <a:lnTo>
                    <a:pt x="4496" y="4397"/>
                  </a:lnTo>
                  <a:cubicBezTo>
                    <a:pt x="4496" y="4299"/>
                    <a:pt x="4594" y="4299"/>
                    <a:pt x="4594" y="4299"/>
                  </a:cubicBezTo>
                  <a:cubicBezTo>
                    <a:pt x="4594" y="4193"/>
                    <a:pt x="4594" y="4193"/>
                    <a:pt x="4700" y="4193"/>
                  </a:cubicBezTo>
                  <a:cubicBezTo>
                    <a:pt x="4700" y="4193"/>
                    <a:pt x="4700" y="4094"/>
                    <a:pt x="4798" y="3988"/>
                  </a:cubicBezTo>
                  <a:cubicBezTo>
                    <a:pt x="4798" y="3890"/>
                    <a:pt x="4904" y="3890"/>
                    <a:pt x="4904" y="3784"/>
                  </a:cubicBezTo>
                  <a:cubicBezTo>
                    <a:pt x="5002" y="3686"/>
                    <a:pt x="5002" y="3686"/>
                    <a:pt x="5002" y="3580"/>
                  </a:cubicBezTo>
                  <a:lnTo>
                    <a:pt x="5002" y="3481"/>
                  </a:lnTo>
                  <a:cubicBezTo>
                    <a:pt x="5313" y="2762"/>
                    <a:pt x="5207" y="1847"/>
                    <a:pt x="4700" y="1127"/>
                  </a:cubicBezTo>
                  <a:cubicBezTo>
                    <a:pt x="4224" y="387"/>
                    <a:pt x="3395" y="1"/>
                    <a:pt x="2562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8"/>
            <p:cNvSpPr/>
            <p:nvPr/>
          </p:nvSpPr>
          <p:spPr>
            <a:xfrm>
              <a:off x="2161525" y="1015900"/>
              <a:ext cx="148150" cy="129025"/>
            </a:xfrm>
            <a:custGeom>
              <a:avLst/>
              <a:gdLst/>
              <a:ahLst/>
              <a:cxnLst/>
              <a:rect l="l" t="t" r="r" b="b"/>
              <a:pathLst>
                <a:path w="5926" h="5161" extrusionOk="0">
                  <a:moveTo>
                    <a:pt x="3021" y="0"/>
                  </a:moveTo>
                  <a:cubicBezTo>
                    <a:pt x="1981" y="0"/>
                    <a:pt x="975" y="597"/>
                    <a:pt x="507" y="1607"/>
                  </a:cubicBezTo>
                  <a:cubicBezTo>
                    <a:pt x="0" y="2940"/>
                    <a:pt x="613" y="4468"/>
                    <a:pt x="1937" y="4983"/>
                  </a:cubicBezTo>
                  <a:cubicBezTo>
                    <a:pt x="2252" y="5103"/>
                    <a:pt x="2578" y="5160"/>
                    <a:pt x="2899" y="5160"/>
                  </a:cubicBezTo>
                  <a:cubicBezTo>
                    <a:pt x="3936" y="5160"/>
                    <a:pt x="4920" y="4564"/>
                    <a:pt x="5313" y="3553"/>
                  </a:cubicBezTo>
                  <a:cubicBezTo>
                    <a:pt x="5926" y="2220"/>
                    <a:pt x="5313" y="692"/>
                    <a:pt x="3981" y="177"/>
                  </a:cubicBezTo>
                  <a:cubicBezTo>
                    <a:pt x="3667" y="57"/>
                    <a:pt x="3342" y="0"/>
                    <a:pt x="3021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8"/>
            <p:cNvSpPr/>
            <p:nvPr/>
          </p:nvSpPr>
          <p:spPr>
            <a:xfrm>
              <a:off x="2169075" y="10663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0"/>
                  </a:moveTo>
                  <a:cubicBezTo>
                    <a:pt x="5215" y="311"/>
                    <a:pt x="5109" y="719"/>
                    <a:pt x="5011" y="1022"/>
                  </a:cubicBezTo>
                  <a:cubicBezTo>
                    <a:pt x="4560" y="2002"/>
                    <a:pt x="3609" y="2593"/>
                    <a:pt x="2611" y="2593"/>
                  </a:cubicBezTo>
                  <a:cubicBezTo>
                    <a:pt x="2252" y="2593"/>
                    <a:pt x="1887" y="2516"/>
                    <a:pt x="1537" y="2354"/>
                  </a:cubicBezTo>
                  <a:cubicBezTo>
                    <a:pt x="818" y="2044"/>
                    <a:pt x="205" y="1332"/>
                    <a:pt x="1" y="515"/>
                  </a:cubicBezTo>
                  <a:lnTo>
                    <a:pt x="1" y="515"/>
                  </a:lnTo>
                  <a:cubicBezTo>
                    <a:pt x="1" y="1537"/>
                    <a:pt x="614" y="2558"/>
                    <a:pt x="1635" y="2967"/>
                  </a:cubicBezTo>
                  <a:cubicBezTo>
                    <a:pt x="1950" y="3087"/>
                    <a:pt x="2276" y="3144"/>
                    <a:pt x="2597" y="3144"/>
                  </a:cubicBezTo>
                  <a:cubicBezTo>
                    <a:pt x="3634" y="3144"/>
                    <a:pt x="4618" y="2548"/>
                    <a:pt x="5011" y="1537"/>
                  </a:cubicBezTo>
                  <a:cubicBezTo>
                    <a:pt x="5313" y="1022"/>
                    <a:pt x="5313" y="515"/>
                    <a:pt x="5215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8"/>
            <p:cNvSpPr/>
            <p:nvPr/>
          </p:nvSpPr>
          <p:spPr>
            <a:xfrm>
              <a:off x="2171725" y="10560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99" y="0"/>
                  </a:moveTo>
                  <a:lnTo>
                    <a:pt x="99" y="107"/>
                  </a:lnTo>
                  <a:cubicBezTo>
                    <a:pt x="99" y="107"/>
                    <a:pt x="99" y="205"/>
                    <a:pt x="1" y="311"/>
                  </a:cubicBezTo>
                  <a:lnTo>
                    <a:pt x="4799" y="2248"/>
                  </a:lnTo>
                  <a:cubicBezTo>
                    <a:pt x="4799" y="2248"/>
                    <a:pt x="4905" y="2150"/>
                    <a:pt x="4905" y="2044"/>
                  </a:cubicBezTo>
                  <a:lnTo>
                    <a:pt x="4905" y="1946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8"/>
            <p:cNvSpPr/>
            <p:nvPr/>
          </p:nvSpPr>
          <p:spPr>
            <a:xfrm>
              <a:off x="2174175" y="10509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7" y="0"/>
                  </a:moveTo>
                  <a:cubicBezTo>
                    <a:pt x="107" y="106"/>
                    <a:pt x="107" y="106"/>
                    <a:pt x="1" y="204"/>
                  </a:cubicBezTo>
                  <a:lnTo>
                    <a:pt x="1" y="311"/>
                  </a:lnTo>
                  <a:lnTo>
                    <a:pt x="4807" y="2354"/>
                  </a:lnTo>
                  <a:lnTo>
                    <a:pt x="4807" y="2150"/>
                  </a:lnTo>
                  <a:cubicBezTo>
                    <a:pt x="4905" y="2150"/>
                    <a:pt x="4905" y="2043"/>
                    <a:pt x="4905" y="2043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8"/>
            <p:cNvSpPr/>
            <p:nvPr/>
          </p:nvSpPr>
          <p:spPr>
            <a:xfrm>
              <a:off x="1466775" y="908700"/>
              <a:ext cx="132850" cy="130700"/>
            </a:xfrm>
            <a:custGeom>
              <a:avLst/>
              <a:gdLst/>
              <a:ahLst/>
              <a:cxnLst/>
              <a:rect l="l" t="t" r="r" b="b"/>
              <a:pathLst>
                <a:path w="5314" h="5228" extrusionOk="0">
                  <a:moveTo>
                    <a:pt x="2633" y="0"/>
                  </a:moveTo>
                  <a:cubicBezTo>
                    <a:pt x="2180" y="0"/>
                    <a:pt x="1727" y="125"/>
                    <a:pt x="1325" y="378"/>
                  </a:cubicBezTo>
                  <a:cubicBezTo>
                    <a:pt x="1227" y="378"/>
                    <a:pt x="1227" y="485"/>
                    <a:pt x="1120" y="485"/>
                  </a:cubicBezTo>
                  <a:lnTo>
                    <a:pt x="1120" y="583"/>
                  </a:lnTo>
                  <a:lnTo>
                    <a:pt x="1022" y="583"/>
                  </a:lnTo>
                  <a:lnTo>
                    <a:pt x="916" y="689"/>
                  </a:lnTo>
                  <a:lnTo>
                    <a:pt x="409" y="1196"/>
                  </a:lnTo>
                  <a:cubicBezTo>
                    <a:pt x="409" y="1302"/>
                    <a:pt x="409" y="1400"/>
                    <a:pt x="303" y="1400"/>
                  </a:cubicBezTo>
                  <a:lnTo>
                    <a:pt x="303" y="1506"/>
                  </a:lnTo>
                  <a:cubicBezTo>
                    <a:pt x="303" y="1506"/>
                    <a:pt x="303" y="1604"/>
                    <a:pt x="205" y="1604"/>
                  </a:cubicBezTo>
                  <a:lnTo>
                    <a:pt x="205" y="1711"/>
                  </a:lnTo>
                  <a:cubicBezTo>
                    <a:pt x="205" y="1711"/>
                    <a:pt x="205" y="1809"/>
                    <a:pt x="99" y="1915"/>
                  </a:cubicBezTo>
                  <a:lnTo>
                    <a:pt x="99" y="2119"/>
                  </a:lnTo>
                  <a:lnTo>
                    <a:pt x="99" y="2217"/>
                  </a:lnTo>
                  <a:lnTo>
                    <a:pt x="99" y="2324"/>
                  </a:lnTo>
                  <a:lnTo>
                    <a:pt x="1" y="2422"/>
                  </a:lnTo>
                  <a:lnTo>
                    <a:pt x="1" y="2626"/>
                  </a:lnTo>
                  <a:lnTo>
                    <a:pt x="1" y="2830"/>
                  </a:lnTo>
                  <a:cubicBezTo>
                    <a:pt x="1" y="2937"/>
                    <a:pt x="99" y="2937"/>
                    <a:pt x="99" y="2937"/>
                  </a:cubicBezTo>
                  <a:lnTo>
                    <a:pt x="99" y="3141"/>
                  </a:lnTo>
                  <a:lnTo>
                    <a:pt x="99" y="3345"/>
                  </a:lnTo>
                  <a:lnTo>
                    <a:pt x="99" y="3443"/>
                  </a:lnTo>
                  <a:cubicBezTo>
                    <a:pt x="205" y="3443"/>
                    <a:pt x="205" y="3550"/>
                    <a:pt x="205" y="3648"/>
                  </a:cubicBezTo>
                  <a:cubicBezTo>
                    <a:pt x="303" y="3754"/>
                    <a:pt x="303" y="3754"/>
                    <a:pt x="303" y="3852"/>
                  </a:cubicBezTo>
                  <a:lnTo>
                    <a:pt x="409" y="3852"/>
                  </a:lnTo>
                  <a:cubicBezTo>
                    <a:pt x="409" y="3958"/>
                    <a:pt x="409" y="4056"/>
                    <a:pt x="507" y="4056"/>
                  </a:cubicBezTo>
                  <a:cubicBezTo>
                    <a:pt x="712" y="4465"/>
                    <a:pt x="1120" y="4776"/>
                    <a:pt x="1431" y="4980"/>
                  </a:cubicBezTo>
                  <a:cubicBezTo>
                    <a:pt x="1529" y="4980"/>
                    <a:pt x="1635" y="4980"/>
                    <a:pt x="1635" y="5078"/>
                  </a:cubicBezTo>
                  <a:lnTo>
                    <a:pt x="1938" y="5078"/>
                  </a:lnTo>
                  <a:cubicBezTo>
                    <a:pt x="1938" y="5184"/>
                    <a:pt x="2044" y="5184"/>
                    <a:pt x="2142" y="5184"/>
                  </a:cubicBezTo>
                  <a:cubicBezTo>
                    <a:pt x="2278" y="5184"/>
                    <a:pt x="2371" y="5228"/>
                    <a:pt x="2478" y="5228"/>
                  </a:cubicBezTo>
                  <a:cubicBezTo>
                    <a:pt x="2532" y="5228"/>
                    <a:pt x="2589" y="5217"/>
                    <a:pt x="2657" y="5184"/>
                  </a:cubicBezTo>
                  <a:cubicBezTo>
                    <a:pt x="3066" y="5184"/>
                    <a:pt x="3474" y="5184"/>
                    <a:pt x="3777" y="4980"/>
                  </a:cubicBezTo>
                  <a:lnTo>
                    <a:pt x="3883" y="4980"/>
                  </a:lnTo>
                  <a:cubicBezTo>
                    <a:pt x="3883" y="4874"/>
                    <a:pt x="3883" y="4874"/>
                    <a:pt x="3981" y="4874"/>
                  </a:cubicBezTo>
                  <a:lnTo>
                    <a:pt x="4087" y="4776"/>
                  </a:lnTo>
                  <a:cubicBezTo>
                    <a:pt x="4185" y="4776"/>
                    <a:pt x="4185" y="4669"/>
                    <a:pt x="4292" y="4669"/>
                  </a:cubicBezTo>
                  <a:cubicBezTo>
                    <a:pt x="4292" y="4571"/>
                    <a:pt x="4292" y="4571"/>
                    <a:pt x="4390" y="4571"/>
                  </a:cubicBezTo>
                  <a:cubicBezTo>
                    <a:pt x="4390" y="4571"/>
                    <a:pt x="4390" y="4465"/>
                    <a:pt x="4496" y="4465"/>
                  </a:cubicBezTo>
                  <a:lnTo>
                    <a:pt x="4496" y="4367"/>
                  </a:lnTo>
                  <a:cubicBezTo>
                    <a:pt x="4594" y="4367"/>
                    <a:pt x="4594" y="4367"/>
                    <a:pt x="4594" y="4261"/>
                  </a:cubicBezTo>
                  <a:lnTo>
                    <a:pt x="4700" y="4261"/>
                  </a:lnTo>
                  <a:cubicBezTo>
                    <a:pt x="4700" y="4163"/>
                    <a:pt x="4798" y="4163"/>
                    <a:pt x="4798" y="4056"/>
                  </a:cubicBezTo>
                  <a:cubicBezTo>
                    <a:pt x="4798" y="4056"/>
                    <a:pt x="4798" y="3958"/>
                    <a:pt x="4905" y="3958"/>
                  </a:cubicBezTo>
                  <a:lnTo>
                    <a:pt x="4905" y="3852"/>
                  </a:lnTo>
                  <a:lnTo>
                    <a:pt x="5003" y="3754"/>
                  </a:lnTo>
                  <a:lnTo>
                    <a:pt x="5003" y="3648"/>
                  </a:lnTo>
                  <a:lnTo>
                    <a:pt x="5109" y="3550"/>
                  </a:lnTo>
                  <a:cubicBezTo>
                    <a:pt x="5313" y="2732"/>
                    <a:pt x="5313" y="1915"/>
                    <a:pt x="4798" y="1196"/>
                  </a:cubicBezTo>
                  <a:cubicBezTo>
                    <a:pt x="4272" y="407"/>
                    <a:pt x="3452" y="0"/>
                    <a:pt x="263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8"/>
            <p:cNvSpPr/>
            <p:nvPr/>
          </p:nvSpPr>
          <p:spPr>
            <a:xfrm>
              <a:off x="1451450" y="896850"/>
              <a:ext cx="148175" cy="130575"/>
            </a:xfrm>
            <a:custGeom>
              <a:avLst/>
              <a:gdLst/>
              <a:ahLst/>
              <a:cxnLst/>
              <a:rect l="l" t="t" r="r" b="b"/>
              <a:pathLst>
                <a:path w="5927" h="5223" extrusionOk="0">
                  <a:moveTo>
                    <a:pt x="2909" y="1"/>
                  </a:moveTo>
                  <a:cubicBezTo>
                    <a:pt x="1916" y="1"/>
                    <a:pt x="986" y="592"/>
                    <a:pt x="614" y="1572"/>
                  </a:cubicBezTo>
                  <a:cubicBezTo>
                    <a:pt x="1" y="2896"/>
                    <a:pt x="614" y="4432"/>
                    <a:pt x="1938" y="5045"/>
                  </a:cubicBezTo>
                  <a:cubicBezTo>
                    <a:pt x="2253" y="5165"/>
                    <a:pt x="2579" y="5222"/>
                    <a:pt x="2901" y="5222"/>
                  </a:cubicBezTo>
                  <a:cubicBezTo>
                    <a:pt x="3942" y="5222"/>
                    <a:pt x="4943" y="4626"/>
                    <a:pt x="5411" y="3615"/>
                  </a:cubicBezTo>
                  <a:cubicBezTo>
                    <a:pt x="5926" y="2283"/>
                    <a:pt x="5313" y="754"/>
                    <a:pt x="3981" y="239"/>
                  </a:cubicBezTo>
                  <a:cubicBezTo>
                    <a:pt x="3631" y="77"/>
                    <a:pt x="3266" y="1"/>
                    <a:pt x="2909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8"/>
            <p:cNvSpPr/>
            <p:nvPr/>
          </p:nvSpPr>
          <p:spPr>
            <a:xfrm>
              <a:off x="1461675" y="948800"/>
              <a:ext cx="130175" cy="78625"/>
            </a:xfrm>
            <a:custGeom>
              <a:avLst/>
              <a:gdLst/>
              <a:ahLst/>
              <a:cxnLst/>
              <a:rect l="l" t="t" r="r" b="b"/>
              <a:pathLst>
                <a:path w="5207" h="3145" extrusionOk="0">
                  <a:moveTo>
                    <a:pt x="5109" y="0"/>
                  </a:moveTo>
                  <a:cubicBezTo>
                    <a:pt x="5109" y="311"/>
                    <a:pt x="5109" y="613"/>
                    <a:pt x="4904" y="924"/>
                  </a:cubicBezTo>
                  <a:cubicBezTo>
                    <a:pt x="4511" y="1935"/>
                    <a:pt x="3527" y="2531"/>
                    <a:pt x="2491" y="2531"/>
                  </a:cubicBezTo>
                  <a:cubicBezTo>
                    <a:pt x="2170" y="2531"/>
                    <a:pt x="1844" y="2474"/>
                    <a:pt x="1529" y="2354"/>
                  </a:cubicBezTo>
                  <a:cubicBezTo>
                    <a:pt x="711" y="2044"/>
                    <a:pt x="205" y="1333"/>
                    <a:pt x="0" y="515"/>
                  </a:cubicBezTo>
                  <a:lnTo>
                    <a:pt x="0" y="515"/>
                  </a:lnTo>
                  <a:cubicBezTo>
                    <a:pt x="0" y="1537"/>
                    <a:pt x="613" y="2559"/>
                    <a:pt x="1529" y="2967"/>
                  </a:cubicBezTo>
                  <a:cubicBezTo>
                    <a:pt x="1844" y="3087"/>
                    <a:pt x="2170" y="3144"/>
                    <a:pt x="2492" y="3144"/>
                  </a:cubicBezTo>
                  <a:cubicBezTo>
                    <a:pt x="3533" y="3144"/>
                    <a:pt x="4534" y="2548"/>
                    <a:pt x="5002" y="1537"/>
                  </a:cubicBezTo>
                  <a:cubicBezTo>
                    <a:pt x="5207" y="1022"/>
                    <a:pt x="5207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8"/>
            <p:cNvSpPr/>
            <p:nvPr/>
          </p:nvSpPr>
          <p:spPr>
            <a:xfrm>
              <a:off x="1464125" y="936125"/>
              <a:ext cx="122625" cy="58675"/>
            </a:xfrm>
            <a:custGeom>
              <a:avLst/>
              <a:gdLst/>
              <a:ahLst/>
              <a:cxnLst/>
              <a:rect l="l" t="t" r="r" b="b"/>
              <a:pathLst>
                <a:path w="4905" h="2347" extrusionOk="0">
                  <a:moveTo>
                    <a:pt x="107" y="1"/>
                  </a:moveTo>
                  <a:cubicBezTo>
                    <a:pt x="107" y="99"/>
                    <a:pt x="107" y="99"/>
                    <a:pt x="0" y="99"/>
                  </a:cubicBezTo>
                  <a:lnTo>
                    <a:pt x="0" y="303"/>
                  </a:lnTo>
                  <a:lnTo>
                    <a:pt x="4700" y="2346"/>
                  </a:lnTo>
                  <a:cubicBezTo>
                    <a:pt x="4806" y="2248"/>
                    <a:pt x="4806" y="2248"/>
                    <a:pt x="4806" y="2142"/>
                  </a:cubicBezTo>
                  <a:cubicBezTo>
                    <a:pt x="4904" y="2142"/>
                    <a:pt x="4904" y="2044"/>
                    <a:pt x="4904" y="2044"/>
                  </a:cubicBezTo>
                  <a:lnTo>
                    <a:pt x="107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8"/>
            <p:cNvSpPr/>
            <p:nvPr/>
          </p:nvSpPr>
          <p:spPr>
            <a:xfrm>
              <a:off x="1464125" y="933475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107"/>
                    <a:pt x="107" y="107"/>
                  </a:cubicBezTo>
                  <a:cubicBezTo>
                    <a:pt x="107" y="205"/>
                    <a:pt x="0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248"/>
                    <a:pt x="4904" y="2150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8"/>
            <p:cNvSpPr/>
            <p:nvPr/>
          </p:nvSpPr>
          <p:spPr>
            <a:xfrm>
              <a:off x="1630250" y="976825"/>
              <a:ext cx="132850" cy="130350"/>
            </a:xfrm>
            <a:custGeom>
              <a:avLst/>
              <a:gdLst/>
              <a:ahLst/>
              <a:cxnLst/>
              <a:rect l="l" t="t" r="r" b="b"/>
              <a:pathLst>
                <a:path w="5314" h="5214" extrusionOk="0">
                  <a:moveTo>
                    <a:pt x="2534" y="0"/>
                  </a:moveTo>
                  <a:cubicBezTo>
                    <a:pt x="2092" y="0"/>
                    <a:pt x="1642" y="102"/>
                    <a:pt x="1226" y="310"/>
                  </a:cubicBezTo>
                  <a:cubicBezTo>
                    <a:pt x="1226" y="416"/>
                    <a:pt x="1120" y="416"/>
                    <a:pt x="1120" y="416"/>
                  </a:cubicBezTo>
                  <a:cubicBezTo>
                    <a:pt x="1120" y="416"/>
                    <a:pt x="1022" y="416"/>
                    <a:pt x="1022" y="514"/>
                  </a:cubicBezTo>
                  <a:lnTo>
                    <a:pt x="916" y="514"/>
                  </a:lnTo>
                  <a:cubicBezTo>
                    <a:pt x="916" y="514"/>
                    <a:pt x="916" y="620"/>
                    <a:pt x="818" y="620"/>
                  </a:cubicBezTo>
                  <a:cubicBezTo>
                    <a:pt x="711" y="825"/>
                    <a:pt x="507" y="923"/>
                    <a:pt x="409" y="1127"/>
                  </a:cubicBezTo>
                  <a:lnTo>
                    <a:pt x="409" y="1233"/>
                  </a:lnTo>
                  <a:cubicBezTo>
                    <a:pt x="303" y="1233"/>
                    <a:pt x="303" y="1331"/>
                    <a:pt x="303" y="1331"/>
                  </a:cubicBezTo>
                  <a:lnTo>
                    <a:pt x="205" y="1438"/>
                  </a:lnTo>
                  <a:lnTo>
                    <a:pt x="205" y="1536"/>
                  </a:lnTo>
                  <a:cubicBezTo>
                    <a:pt x="205" y="1642"/>
                    <a:pt x="205" y="1642"/>
                    <a:pt x="98" y="1642"/>
                  </a:cubicBezTo>
                  <a:lnTo>
                    <a:pt x="98" y="1846"/>
                  </a:lnTo>
                  <a:cubicBezTo>
                    <a:pt x="98" y="1944"/>
                    <a:pt x="0" y="2051"/>
                    <a:pt x="0" y="2051"/>
                  </a:cubicBezTo>
                  <a:lnTo>
                    <a:pt x="0" y="2149"/>
                  </a:lnTo>
                  <a:lnTo>
                    <a:pt x="0" y="2255"/>
                  </a:lnTo>
                  <a:lnTo>
                    <a:pt x="0" y="2353"/>
                  </a:lnTo>
                  <a:lnTo>
                    <a:pt x="0" y="2557"/>
                  </a:lnTo>
                  <a:lnTo>
                    <a:pt x="0" y="2868"/>
                  </a:lnTo>
                  <a:lnTo>
                    <a:pt x="0" y="3072"/>
                  </a:lnTo>
                  <a:cubicBezTo>
                    <a:pt x="0" y="3170"/>
                    <a:pt x="98" y="3277"/>
                    <a:pt x="98" y="3375"/>
                  </a:cubicBezTo>
                  <a:cubicBezTo>
                    <a:pt x="98" y="3375"/>
                    <a:pt x="98" y="3481"/>
                    <a:pt x="205" y="3579"/>
                  </a:cubicBezTo>
                  <a:cubicBezTo>
                    <a:pt x="205" y="3685"/>
                    <a:pt x="205" y="3685"/>
                    <a:pt x="303" y="3783"/>
                  </a:cubicBezTo>
                  <a:lnTo>
                    <a:pt x="303" y="3890"/>
                  </a:lnTo>
                  <a:cubicBezTo>
                    <a:pt x="303" y="3890"/>
                    <a:pt x="409" y="3988"/>
                    <a:pt x="409" y="4094"/>
                  </a:cubicBezTo>
                  <a:cubicBezTo>
                    <a:pt x="711" y="4396"/>
                    <a:pt x="1022" y="4707"/>
                    <a:pt x="1431" y="4911"/>
                  </a:cubicBezTo>
                  <a:cubicBezTo>
                    <a:pt x="1431" y="4911"/>
                    <a:pt x="1529" y="5009"/>
                    <a:pt x="1635" y="5009"/>
                  </a:cubicBezTo>
                  <a:cubicBezTo>
                    <a:pt x="1733" y="5009"/>
                    <a:pt x="1733" y="5009"/>
                    <a:pt x="1839" y="5116"/>
                  </a:cubicBezTo>
                  <a:lnTo>
                    <a:pt x="2044" y="5116"/>
                  </a:lnTo>
                  <a:cubicBezTo>
                    <a:pt x="2248" y="5214"/>
                    <a:pt x="2452" y="5214"/>
                    <a:pt x="2550" y="5214"/>
                  </a:cubicBezTo>
                  <a:cubicBezTo>
                    <a:pt x="2959" y="5214"/>
                    <a:pt x="3368" y="5116"/>
                    <a:pt x="3776" y="4911"/>
                  </a:cubicBezTo>
                  <a:lnTo>
                    <a:pt x="3883" y="4805"/>
                  </a:lnTo>
                  <a:lnTo>
                    <a:pt x="3981" y="4805"/>
                  </a:lnTo>
                  <a:cubicBezTo>
                    <a:pt x="3981" y="4805"/>
                    <a:pt x="3981" y="4707"/>
                    <a:pt x="4087" y="4707"/>
                  </a:cubicBezTo>
                  <a:lnTo>
                    <a:pt x="4185" y="4601"/>
                  </a:lnTo>
                  <a:cubicBezTo>
                    <a:pt x="4291" y="4601"/>
                    <a:pt x="4291" y="4601"/>
                    <a:pt x="4291" y="4503"/>
                  </a:cubicBezTo>
                  <a:cubicBezTo>
                    <a:pt x="4291" y="4503"/>
                    <a:pt x="4389" y="4503"/>
                    <a:pt x="4389" y="4396"/>
                  </a:cubicBezTo>
                  <a:lnTo>
                    <a:pt x="4496" y="4396"/>
                  </a:lnTo>
                  <a:cubicBezTo>
                    <a:pt x="4496" y="4298"/>
                    <a:pt x="4496" y="4298"/>
                    <a:pt x="4594" y="4192"/>
                  </a:cubicBezTo>
                  <a:lnTo>
                    <a:pt x="4798" y="3988"/>
                  </a:lnTo>
                  <a:lnTo>
                    <a:pt x="4798" y="3890"/>
                  </a:lnTo>
                  <a:lnTo>
                    <a:pt x="4904" y="3783"/>
                  </a:lnTo>
                  <a:lnTo>
                    <a:pt x="4904" y="3685"/>
                  </a:lnTo>
                  <a:lnTo>
                    <a:pt x="5002" y="3579"/>
                  </a:lnTo>
                  <a:lnTo>
                    <a:pt x="5002" y="3481"/>
                  </a:lnTo>
                  <a:cubicBezTo>
                    <a:pt x="5313" y="2762"/>
                    <a:pt x="5207" y="1846"/>
                    <a:pt x="4700" y="1127"/>
                  </a:cubicBezTo>
                  <a:cubicBezTo>
                    <a:pt x="4225" y="387"/>
                    <a:pt x="3396" y="0"/>
                    <a:pt x="2534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8"/>
            <p:cNvSpPr/>
            <p:nvPr/>
          </p:nvSpPr>
          <p:spPr>
            <a:xfrm>
              <a:off x="1614925" y="96327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2907" y="0"/>
                  </a:moveTo>
                  <a:cubicBezTo>
                    <a:pt x="1909" y="0"/>
                    <a:pt x="958" y="591"/>
                    <a:pt x="507" y="1571"/>
                  </a:cubicBezTo>
                  <a:cubicBezTo>
                    <a:pt x="0" y="2895"/>
                    <a:pt x="613" y="4432"/>
                    <a:pt x="1937" y="5045"/>
                  </a:cubicBezTo>
                  <a:cubicBezTo>
                    <a:pt x="2252" y="5165"/>
                    <a:pt x="2579" y="5222"/>
                    <a:pt x="2900" y="5222"/>
                  </a:cubicBezTo>
                  <a:cubicBezTo>
                    <a:pt x="3936" y="5222"/>
                    <a:pt x="4920" y="4625"/>
                    <a:pt x="5313" y="3614"/>
                  </a:cubicBezTo>
                  <a:cubicBezTo>
                    <a:pt x="5926" y="2282"/>
                    <a:pt x="5207" y="754"/>
                    <a:pt x="3981" y="239"/>
                  </a:cubicBezTo>
                  <a:cubicBezTo>
                    <a:pt x="3631" y="77"/>
                    <a:pt x="3266" y="0"/>
                    <a:pt x="290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8"/>
            <p:cNvSpPr/>
            <p:nvPr/>
          </p:nvSpPr>
          <p:spPr>
            <a:xfrm>
              <a:off x="1622475" y="1015200"/>
              <a:ext cx="132850" cy="78625"/>
            </a:xfrm>
            <a:custGeom>
              <a:avLst/>
              <a:gdLst/>
              <a:ahLst/>
              <a:cxnLst/>
              <a:rect l="l" t="t" r="r" b="b"/>
              <a:pathLst>
                <a:path w="5314" h="3145" extrusionOk="0">
                  <a:moveTo>
                    <a:pt x="5215" y="1"/>
                  </a:moveTo>
                  <a:cubicBezTo>
                    <a:pt x="5215" y="311"/>
                    <a:pt x="5109" y="614"/>
                    <a:pt x="5011" y="1022"/>
                  </a:cubicBezTo>
                  <a:cubicBezTo>
                    <a:pt x="4560" y="2002"/>
                    <a:pt x="3610" y="2593"/>
                    <a:pt x="2611" y="2593"/>
                  </a:cubicBezTo>
                  <a:cubicBezTo>
                    <a:pt x="2253" y="2593"/>
                    <a:pt x="1888" y="2517"/>
                    <a:pt x="1537" y="2355"/>
                  </a:cubicBezTo>
                  <a:cubicBezTo>
                    <a:pt x="720" y="2044"/>
                    <a:pt x="205" y="1333"/>
                    <a:pt x="1" y="516"/>
                  </a:cubicBezTo>
                  <a:lnTo>
                    <a:pt x="1" y="516"/>
                  </a:lnTo>
                  <a:cubicBezTo>
                    <a:pt x="1" y="1537"/>
                    <a:pt x="614" y="2559"/>
                    <a:pt x="1635" y="2968"/>
                  </a:cubicBezTo>
                  <a:cubicBezTo>
                    <a:pt x="1950" y="3088"/>
                    <a:pt x="2277" y="3145"/>
                    <a:pt x="2598" y="3145"/>
                  </a:cubicBezTo>
                  <a:cubicBezTo>
                    <a:pt x="3634" y="3145"/>
                    <a:pt x="4618" y="2548"/>
                    <a:pt x="5011" y="1537"/>
                  </a:cubicBezTo>
                  <a:cubicBezTo>
                    <a:pt x="5215" y="1022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8"/>
            <p:cNvSpPr/>
            <p:nvPr/>
          </p:nvSpPr>
          <p:spPr>
            <a:xfrm>
              <a:off x="1625125" y="1002550"/>
              <a:ext cx="122650" cy="58650"/>
            </a:xfrm>
            <a:custGeom>
              <a:avLst/>
              <a:gdLst/>
              <a:ahLst/>
              <a:cxnLst/>
              <a:rect l="l" t="t" r="r" b="b"/>
              <a:pathLst>
                <a:path w="4906" h="2346" extrusionOk="0">
                  <a:moveTo>
                    <a:pt x="99" y="0"/>
                  </a:moveTo>
                  <a:lnTo>
                    <a:pt x="99" y="98"/>
                  </a:lnTo>
                  <a:cubicBezTo>
                    <a:pt x="99" y="204"/>
                    <a:pt x="1" y="302"/>
                    <a:pt x="1" y="409"/>
                  </a:cubicBezTo>
                  <a:lnTo>
                    <a:pt x="4799" y="2346"/>
                  </a:lnTo>
                  <a:cubicBezTo>
                    <a:pt x="4799" y="2248"/>
                    <a:pt x="4799" y="2248"/>
                    <a:pt x="4905" y="2141"/>
                  </a:cubicBezTo>
                  <a:lnTo>
                    <a:pt x="4905" y="2043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8"/>
            <p:cNvSpPr/>
            <p:nvPr/>
          </p:nvSpPr>
          <p:spPr>
            <a:xfrm>
              <a:off x="1627600" y="99987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0" y="107"/>
                  </a:lnTo>
                  <a:lnTo>
                    <a:pt x="0" y="311"/>
                  </a:lnTo>
                  <a:lnTo>
                    <a:pt x="4700" y="2355"/>
                  </a:lnTo>
                  <a:cubicBezTo>
                    <a:pt x="4806" y="2248"/>
                    <a:pt x="4806" y="2248"/>
                    <a:pt x="4806" y="2150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8"/>
            <p:cNvSpPr/>
            <p:nvPr/>
          </p:nvSpPr>
          <p:spPr>
            <a:xfrm>
              <a:off x="1791050" y="1043225"/>
              <a:ext cx="132850" cy="130375"/>
            </a:xfrm>
            <a:custGeom>
              <a:avLst/>
              <a:gdLst/>
              <a:ahLst/>
              <a:cxnLst/>
              <a:rect l="l" t="t" r="r" b="b"/>
              <a:pathLst>
                <a:path w="5314" h="5215" extrusionOk="0">
                  <a:moveTo>
                    <a:pt x="2571" y="1"/>
                  </a:moveTo>
                  <a:cubicBezTo>
                    <a:pt x="2140" y="1"/>
                    <a:pt x="1713" y="102"/>
                    <a:pt x="1333" y="310"/>
                  </a:cubicBezTo>
                  <a:cubicBezTo>
                    <a:pt x="1227" y="416"/>
                    <a:pt x="1227" y="416"/>
                    <a:pt x="1129" y="416"/>
                  </a:cubicBezTo>
                  <a:lnTo>
                    <a:pt x="1129" y="514"/>
                  </a:lnTo>
                  <a:lnTo>
                    <a:pt x="1022" y="514"/>
                  </a:lnTo>
                  <a:lnTo>
                    <a:pt x="924" y="621"/>
                  </a:lnTo>
                  <a:cubicBezTo>
                    <a:pt x="720" y="825"/>
                    <a:pt x="516" y="1029"/>
                    <a:pt x="409" y="1234"/>
                  </a:cubicBezTo>
                  <a:lnTo>
                    <a:pt x="311" y="1332"/>
                  </a:lnTo>
                  <a:lnTo>
                    <a:pt x="311" y="1438"/>
                  </a:lnTo>
                  <a:cubicBezTo>
                    <a:pt x="205" y="1536"/>
                    <a:pt x="205" y="1536"/>
                    <a:pt x="205" y="1642"/>
                  </a:cubicBezTo>
                  <a:cubicBezTo>
                    <a:pt x="205" y="1740"/>
                    <a:pt x="107" y="1847"/>
                    <a:pt x="107" y="1847"/>
                  </a:cubicBezTo>
                  <a:lnTo>
                    <a:pt x="107" y="1945"/>
                  </a:lnTo>
                  <a:lnTo>
                    <a:pt x="107" y="2051"/>
                  </a:lnTo>
                  <a:cubicBezTo>
                    <a:pt x="107" y="2149"/>
                    <a:pt x="1" y="2149"/>
                    <a:pt x="1" y="2149"/>
                  </a:cubicBezTo>
                  <a:lnTo>
                    <a:pt x="1" y="2353"/>
                  </a:lnTo>
                  <a:lnTo>
                    <a:pt x="1" y="2664"/>
                  </a:lnTo>
                  <a:lnTo>
                    <a:pt x="1" y="2868"/>
                  </a:lnTo>
                  <a:lnTo>
                    <a:pt x="1" y="3073"/>
                  </a:lnTo>
                  <a:cubicBezTo>
                    <a:pt x="107" y="3073"/>
                    <a:pt x="107" y="3073"/>
                    <a:pt x="107" y="3171"/>
                  </a:cubicBezTo>
                  <a:lnTo>
                    <a:pt x="107" y="3375"/>
                  </a:lnTo>
                  <a:cubicBezTo>
                    <a:pt x="107" y="3481"/>
                    <a:pt x="205" y="3481"/>
                    <a:pt x="205" y="3580"/>
                  </a:cubicBezTo>
                  <a:lnTo>
                    <a:pt x="205" y="3686"/>
                  </a:lnTo>
                  <a:lnTo>
                    <a:pt x="311" y="3784"/>
                  </a:lnTo>
                  <a:lnTo>
                    <a:pt x="311" y="3890"/>
                  </a:lnTo>
                  <a:cubicBezTo>
                    <a:pt x="409" y="3890"/>
                    <a:pt x="409" y="3988"/>
                    <a:pt x="409" y="4094"/>
                  </a:cubicBezTo>
                  <a:cubicBezTo>
                    <a:pt x="720" y="4397"/>
                    <a:pt x="1022" y="4707"/>
                    <a:pt x="1431" y="4912"/>
                  </a:cubicBezTo>
                  <a:cubicBezTo>
                    <a:pt x="1537" y="4912"/>
                    <a:pt x="1537" y="5010"/>
                    <a:pt x="1635" y="5010"/>
                  </a:cubicBezTo>
                  <a:cubicBezTo>
                    <a:pt x="1742" y="5010"/>
                    <a:pt x="1840" y="5116"/>
                    <a:pt x="1840" y="5116"/>
                  </a:cubicBezTo>
                  <a:lnTo>
                    <a:pt x="2150" y="5116"/>
                  </a:lnTo>
                  <a:cubicBezTo>
                    <a:pt x="2248" y="5214"/>
                    <a:pt x="2453" y="5214"/>
                    <a:pt x="2657" y="5214"/>
                  </a:cubicBezTo>
                  <a:cubicBezTo>
                    <a:pt x="3066" y="5214"/>
                    <a:pt x="3376" y="5116"/>
                    <a:pt x="3785" y="4912"/>
                  </a:cubicBezTo>
                  <a:cubicBezTo>
                    <a:pt x="3883" y="4912"/>
                    <a:pt x="3883" y="4912"/>
                    <a:pt x="3883" y="4806"/>
                  </a:cubicBezTo>
                  <a:lnTo>
                    <a:pt x="3989" y="4806"/>
                  </a:lnTo>
                  <a:cubicBezTo>
                    <a:pt x="3989" y="4806"/>
                    <a:pt x="4087" y="4806"/>
                    <a:pt x="4087" y="4707"/>
                  </a:cubicBezTo>
                  <a:cubicBezTo>
                    <a:pt x="4087" y="4707"/>
                    <a:pt x="4194" y="4707"/>
                    <a:pt x="4194" y="4601"/>
                  </a:cubicBezTo>
                  <a:lnTo>
                    <a:pt x="4292" y="4601"/>
                  </a:lnTo>
                  <a:lnTo>
                    <a:pt x="4496" y="4397"/>
                  </a:lnTo>
                  <a:cubicBezTo>
                    <a:pt x="4496" y="4299"/>
                    <a:pt x="4602" y="4299"/>
                    <a:pt x="4602" y="4299"/>
                  </a:cubicBezTo>
                  <a:cubicBezTo>
                    <a:pt x="4602" y="4299"/>
                    <a:pt x="4602" y="4193"/>
                    <a:pt x="4700" y="4193"/>
                  </a:cubicBezTo>
                  <a:cubicBezTo>
                    <a:pt x="4700" y="4193"/>
                    <a:pt x="4700" y="4094"/>
                    <a:pt x="4807" y="3988"/>
                  </a:cubicBezTo>
                  <a:cubicBezTo>
                    <a:pt x="4905" y="3890"/>
                    <a:pt x="4905" y="3890"/>
                    <a:pt x="4905" y="3784"/>
                  </a:cubicBezTo>
                  <a:cubicBezTo>
                    <a:pt x="5011" y="3686"/>
                    <a:pt x="5011" y="3686"/>
                    <a:pt x="5011" y="3580"/>
                  </a:cubicBezTo>
                  <a:lnTo>
                    <a:pt x="5011" y="3481"/>
                  </a:lnTo>
                  <a:cubicBezTo>
                    <a:pt x="5313" y="2762"/>
                    <a:pt x="5215" y="1847"/>
                    <a:pt x="4807" y="1127"/>
                  </a:cubicBezTo>
                  <a:cubicBezTo>
                    <a:pt x="4266" y="387"/>
                    <a:pt x="3412" y="1"/>
                    <a:pt x="2571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8"/>
            <p:cNvSpPr/>
            <p:nvPr/>
          </p:nvSpPr>
          <p:spPr>
            <a:xfrm>
              <a:off x="1775725" y="1031225"/>
              <a:ext cx="148175" cy="129025"/>
            </a:xfrm>
            <a:custGeom>
              <a:avLst/>
              <a:gdLst/>
              <a:ahLst/>
              <a:cxnLst/>
              <a:rect l="l" t="t" r="r" b="b"/>
              <a:pathLst>
                <a:path w="5927" h="5161" extrusionOk="0">
                  <a:moveTo>
                    <a:pt x="3027" y="0"/>
                  </a:moveTo>
                  <a:cubicBezTo>
                    <a:pt x="1991" y="0"/>
                    <a:pt x="1007" y="597"/>
                    <a:pt x="614" y="1607"/>
                  </a:cubicBezTo>
                  <a:cubicBezTo>
                    <a:pt x="1" y="2940"/>
                    <a:pt x="614" y="4468"/>
                    <a:pt x="1946" y="4983"/>
                  </a:cubicBezTo>
                  <a:cubicBezTo>
                    <a:pt x="2259" y="5103"/>
                    <a:pt x="2584" y="5160"/>
                    <a:pt x="2906" y="5160"/>
                  </a:cubicBezTo>
                  <a:cubicBezTo>
                    <a:pt x="3945" y="5160"/>
                    <a:pt x="4952" y="4564"/>
                    <a:pt x="5420" y="3553"/>
                  </a:cubicBezTo>
                  <a:cubicBezTo>
                    <a:pt x="5926" y="2220"/>
                    <a:pt x="5313" y="692"/>
                    <a:pt x="3989" y="177"/>
                  </a:cubicBezTo>
                  <a:cubicBezTo>
                    <a:pt x="3674" y="57"/>
                    <a:pt x="3348" y="0"/>
                    <a:pt x="3027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8"/>
            <p:cNvSpPr/>
            <p:nvPr/>
          </p:nvSpPr>
          <p:spPr>
            <a:xfrm>
              <a:off x="1785950" y="1081625"/>
              <a:ext cx="130400" cy="78625"/>
            </a:xfrm>
            <a:custGeom>
              <a:avLst/>
              <a:gdLst/>
              <a:ahLst/>
              <a:cxnLst/>
              <a:rect l="l" t="t" r="r" b="b"/>
              <a:pathLst>
                <a:path w="5216" h="3145" extrusionOk="0">
                  <a:moveTo>
                    <a:pt x="5109" y="0"/>
                  </a:moveTo>
                  <a:cubicBezTo>
                    <a:pt x="5109" y="311"/>
                    <a:pt x="5011" y="719"/>
                    <a:pt x="4904" y="1022"/>
                  </a:cubicBezTo>
                  <a:cubicBezTo>
                    <a:pt x="4454" y="2002"/>
                    <a:pt x="3507" y="2593"/>
                    <a:pt x="2551" y="2593"/>
                  </a:cubicBezTo>
                  <a:cubicBezTo>
                    <a:pt x="2207" y="2593"/>
                    <a:pt x="1861" y="2516"/>
                    <a:pt x="1537" y="2354"/>
                  </a:cubicBezTo>
                  <a:cubicBezTo>
                    <a:pt x="720" y="2044"/>
                    <a:pt x="107" y="1332"/>
                    <a:pt x="0" y="613"/>
                  </a:cubicBezTo>
                  <a:lnTo>
                    <a:pt x="0" y="613"/>
                  </a:lnTo>
                  <a:cubicBezTo>
                    <a:pt x="0" y="1537"/>
                    <a:pt x="515" y="2558"/>
                    <a:pt x="1537" y="2967"/>
                  </a:cubicBezTo>
                  <a:cubicBezTo>
                    <a:pt x="1850" y="3087"/>
                    <a:pt x="2175" y="3144"/>
                    <a:pt x="2497" y="3144"/>
                  </a:cubicBezTo>
                  <a:cubicBezTo>
                    <a:pt x="3536" y="3144"/>
                    <a:pt x="4543" y="2548"/>
                    <a:pt x="5011" y="1537"/>
                  </a:cubicBezTo>
                  <a:cubicBezTo>
                    <a:pt x="5215" y="1022"/>
                    <a:pt x="5215" y="515"/>
                    <a:pt x="5109" y="0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8"/>
            <p:cNvSpPr/>
            <p:nvPr/>
          </p:nvSpPr>
          <p:spPr>
            <a:xfrm>
              <a:off x="1785950" y="1071400"/>
              <a:ext cx="122625" cy="56225"/>
            </a:xfrm>
            <a:custGeom>
              <a:avLst/>
              <a:gdLst/>
              <a:ahLst/>
              <a:cxnLst/>
              <a:rect l="l" t="t" r="r" b="b"/>
              <a:pathLst>
                <a:path w="4905" h="2249" extrusionOk="0">
                  <a:moveTo>
                    <a:pt x="205" y="0"/>
                  </a:moveTo>
                  <a:cubicBezTo>
                    <a:pt x="107" y="0"/>
                    <a:pt x="107" y="0"/>
                    <a:pt x="107" y="107"/>
                  </a:cubicBezTo>
                  <a:cubicBezTo>
                    <a:pt x="107" y="107"/>
                    <a:pt x="107" y="205"/>
                    <a:pt x="0" y="311"/>
                  </a:cubicBezTo>
                  <a:lnTo>
                    <a:pt x="4806" y="2248"/>
                  </a:lnTo>
                  <a:cubicBezTo>
                    <a:pt x="4806" y="2248"/>
                    <a:pt x="4904" y="2150"/>
                    <a:pt x="4904" y="2044"/>
                  </a:cubicBezTo>
                  <a:lnTo>
                    <a:pt x="4904" y="1946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8"/>
            <p:cNvSpPr/>
            <p:nvPr/>
          </p:nvSpPr>
          <p:spPr>
            <a:xfrm>
              <a:off x="1788600" y="10663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204"/>
                  </a:lnTo>
                  <a:cubicBezTo>
                    <a:pt x="1" y="204"/>
                    <a:pt x="1" y="311"/>
                    <a:pt x="1" y="311"/>
                  </a:cubicBezTo>
                  <a:lnTo>
                    <a:pt x="4798" y="2354"/>
                  </a:lnTo>
                  <a:cubicBezTo>
                    <a:pt x="4798" y="2248"/>
                    <a:pt x="4798" y="2248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8"/>
            <p:cNvSpPr/>
            <p:nvPr/>
          </p:nvSpPr>
          <p:spPr>
            <a:xfrm>
              <a:off x="1952075" y="1110375"/>
              <a:ext cx="135300" cy="129625"/>
            </a:xfrm>
            <a:custGeom>
              <a:avLst/>
              <a:gdLst/>
              <a:ahLst/>
              <a:cxnLst/>
              <a:rect l="l" t="t" r="r" b="b"/>
              <a:pathLst>
                <a:path w="5412" h="5185" extrusionOk="0">
                  <a:moveTo>
                    <a:pt x="2659" y="0"/>
                  </a:moveTo>
                  <a:cubicBezTo>
                    <a:pt x="2197" y="0"/>
                    <a:pt x="1734" y="125"/>
                    <a:pt x="1325" y="387"/>
                  </a:cubicBezTo>
                  <a:cubicBezTo>
                    <a:pt x="1226" y="387"/>
                    <a:pt x="1226" y="387"/>
                    <a:pt x="1226" y="485"/>
                  </a:cubicBezTo>
                  <a:lnTo>
                    <a:pt x="1120" y="485"/>
                  </a:lnTo>
                  <a:cubicBezTo>
                    <a:pt x="1022" y="485"/>
                    <a:pt x="1022" y="485"/>
                    <a:pt x="1022" y="591"/>
                  </a:cubicBezTo>
                  <a:lnTo>
                    <a:pt x="916" y="591"/>
                  </a:lnTo>
                  <a:lnTo>
                    <a:pt x="916" y="689"/>
                  </a:lnTo>
                  <a:cubicBezTo>
                    <a:pt x="712" y="795"/>
                    <a:pt x="613" y="1000"/>
                    <a:pt x="507" y="1204"/>
                  </a:cubicBezTo>
                  <a:lnTo>
                    <a:pt x="409" y="1204"/>
                  </a:lnTo>
                  <a:cubicBezTo>
                    <a:pt x="409" y="1302"/>
                    <a:pt x="409" y="1302"/>
                    <a:pt x="303" y="1408"/>
                  </a:cubicBezTo>
                  <a:cubicBezTo>
                    <a:pt x="303" y="1507"/>
                    <a:pt x="303" y="1507"/>
                    <a:pt x="205" y="1613"/>
                  </a:cubicBezTo>
                  <a:cubicBezTo>
                    <a:pt x="205" y="1711"/>
                    <a:pt x="205" y="1817"/>
                    <a:pt x="99" y="1817"/>
                  </a:cubicBezTo>
                  <a:lnTo>
                    <a:pt x="99" y="1915"/>
                  </a:lnTo>
                  <a:lnTo>
                    <a:pt x="99" y="2120"/>
                  </a:lnTo>
                  <a:lnTo>
                    <a:pt x="99" y="2324"/>
                  </a:lnTo>
                  <a:lnTo>
                    <a:pt x="99" y="2430"/>
                  </a:lnTo>
                  <a:cubicBezTo>
                    <a:pt x="0" y="2430"/>
                    <a:pt x="0" y="2528"/>
                    <a:pt x="0" y="2634"/>
                  </a:cubicBezTo>
                  <a:cubicBezTo>
                    <a:pt x="0" y="2733"/>
                    <a:pt x="0" y="2733"/>
                    <a:pt x="99" y="2839"/>
                  </a:cubicBezTo>
                  <a:lnTo>
                    <a:pt x="99" y="2937"/>
                  </a:lnTo>
                  <a:lnTo>
                    <a:pt x="99" y="3043"/>
                  </a:lnTo>
                  <a:lnTo>
                    <a:pt x="99" y="3141"/>
                  </a:lnTo>
                  <a:cubicBezTo>
                    <a:pt x="99" y="3247"/>
                    <a:pt x="99" y="3247"/>
                    <a:pt x="205" y="3346"/>
                  </a:cubicBezTo>
                  <a:lnTo>
                    <a:pt x="205" y="3550"/>
                  </a:lnTo>
                  <a:cubicBezTo>
                    <a:pt x="205" y="3550"/>
                    <a:pt x="205" y="3656"/>
                    <a:pt x="303" y="3656"/>
                  </a:cubicBezTo>
                  <a:lnTo>
                    <a:pt x="303" y="3754"/>
                  </a:lnTo>
                  <a:cubicBezTo>
                    <a:pt x="303" y="3860"/>
                    <a:pt x="409" y="3860"/>
                    <a:pt x="409" y="3860"/>
                  </a:cubicBezTo>
                  <a:cubicBezTo>
                    <a:pt x="409" y="3959"/>
                    <a:pt x="409" y="3959"/>
                    <a:pt x="507" y="4065"/>
                  </a:cubicBezTo>
                  <a:cubicBezTo>
                    <a:pt x="712" y="4473"/>
                    <a:pt x="1120" y="4678"/>
                    <a:pt x="1431" y="4882"/>
                  </a:cubicBezTo>
                  <a:cubicBezTo>
                    <a:pt x="1529" y="4980"/>
                    <a:pt x="1635" y="4980"/>
                    <a:pt x="1635" y="4980"/>
                  </a:cubicBezTo>
                  <a:cubicBezTo>
                    <a:pt x="1733" y="5086"/>
                    <a:pt x="1839" y="5086"/>
                    <a:pt x="1938" y="5086"/>
                  </a:cubicBezTo>
                  <a:cubicBezTo>
                    <a:pt x="2044" y="5086"/>
                    <a:pt x="2044" y="5185"/>
                    <a:pt x="2142" y="5185"/>
                  </a:cubicBezTo>
                  <a:lnTo>
                    <a:pt x="2657" y="5185"/>
                  </a:lnTo>
                  <a:cubicBezTo>
                    <a:pt x="3065" y="5185"/>
                    <a:pt x="3474" y="5086"/>
                    <a:pt x="3777" y="4882"/>
                  </a:cubicBez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cubicBezTo>
                    <a:pt x="4185" y="4678"/>
                    <a:pt x="4185" y="4678"/>
                    <a:pt x="4291" y="4678"/>
                  </a:cubicBezTo>
                  <a:lnTo>
                    <a:pt x="4291" y="4572"/>
                  </a:lnTo>
                  <a:lnTo>
                    <a:pt x="4390" y="4572"/>
                  </a:lnTo>
                  <a:cubicBezTo>
                    <a:pt x="4390" y="4473"/>
                    <a:pt x="4390" y="4473"/>
                    <a:pt x="4496" y="4473"/>
                  </a:cubicBezTo>
                  <a:lnTo>
                    <a:pt x="4496" y="4367"/>
                  </a:lnTo>
                  <a:cubicBezTo>
                    <a:pt x="4594" y="4367"/>
                    <a:pt x="4594" y="4269"/>
                    <a:pt x="4594" y="4269"/>
                  </a:cubicBezTo>
                  <a:cubicBezTo>
                    <a:pt x="4700" y="4269"/>
                    <a:pt x="4700" y="4269"/>
                    <a:pt x="4700" y="4163"/>
                  </a:cubicBezTo>
                  <a:lnTo>
                    <a:pt x="4798" y="4065"/>
                  </a:lnTo>
                  <a:cubicBezTo>
                    <a:pt x="4798" y="3959"/>
                    <a:pt x="4904" y="3959"/>
                    <a:pt x="4904" y="3959"/>
                  </a:cubicBezTo>
                  <a:lnTo>
                    <a:pt x="4904" y="3860"/>
                  </a:lnTo>
                  <a:lnTo>
                    <a:pt x="5003" y="3754"/>
                  </a:lnTo>
                  <a:lnTo>
                    <a:pt x="5003" y="3656"/>
                  </a:lnTo>
                  <a:cubicBezTo>
                    <a:pt x="5003" y="3550"/>
                    <a:pt x="5109" y="3550"/>
                    <a:pt x="5109" y="3550"/>
                  </a:cubicBezTo>
                  <a:lnTo>
                    <a:pt x="5109" y="3452"/>
                  </a:lnTo>
                  <a:cubicBezTo>
                    <a:pt x="5411" y="2733"/>
                    <a:pt x="5313" y="1817"/>
                    <a:pt x="4798" y="1098"/>
                  </a:cubicBezTo>
                  <a:cubicBezTo>
                    <a:pt x="4278" y="385"/>
                    <a:pt x="3469" y="0"/>
                    <a:pt x="265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8"/>
            <p:cNvSpPr/>
            <p:nvPr/>
          </p:nvSpPr>
          <p:spPr>
            <a:xfrm>
              <a:off x="1936750" y="1097625"/>
              <a:ext cx="148175" cy="130550"/>
            </a:xfrm>
            <a:custGeom>
              <a:avLst/>
              <a:gdLst/>
              <a:ahLst/>
              <a:cxnLst/>
              <a:rect l="l" t="t" r="r" b="b"/>
              <a:pathLst>
                <a:path w="5927" h="5222" extrusionOk="0">
                  <a:moveTo>
                    <a:pt x="3022" y="0"/>
                  </a:moveTo>
                  <a:cubicBezTo>
                    <a:pt x="1988" y="0"/>
                    <a:pt x="1000" y="597"/>
                    <a:pt x="613" y="1608"/>
                  </a:cubicBezTo>
                  <a:cubicBezTo>
                    <a:pt x="0" y="2940"/>
                    <a:pt x="712" y="4469"/>
                    <a:pt x="1938" y="4983"/>
                  </a:cubicBezTo>
                  <a:cubicBezTo>
                    <a:pt x="2290" y="5146"/>
                    <a:pt x="2656" y="5222"/>
                    <a:pt x="3015" y="5222"/>
                  </a:cubicBezTo>
                  <a:cubicBezTo>
                    <a:pt x="4014" y="5222"/>
                    <a:pt x="4960" y="4631"/>
                    <a:pt x="5411" y="3651"/>
                  </a:cubicBezTo>
                  <a:cubicBezTo>
                    <a:pt x="5926" y="2327"/>
                    <a:pt x="5313" y="791"/>
                    <a:pt x="3981" y="177"/>
                  </a:cubicBezTo>
                  <a:cubicBezTo>
                    <a:pt x="3668" y="58"/>
                    <a:pt x="3343" y="0"/>
                    <a:pt x="3022" y="0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8"/>
            <p:cNvSpPr/>
            <p:nvPr/>
          </p:nvSpPr>
          <p:spPr>
            <a:xfrm>
              <a:off x="1946975" y="1148025"/>
              <a:ext cx="130175" cy="80150"/>
            </a:xfrm>
            <a:custGeom>
              <a:avLst/>
              <a:gdLst/>
              <a:ahLst/>
              <a:cxnLst/>
              <a:rect l="l" t="t" r="r" b="b"/>
              <a:pathLst>
                <a:path w="5207" h="3206" extrusionOk="0">
                  <a:moveTo>
                    <a:pt x="5108" y="1"/>
                  </a:moveTo>
                  <a:cubicBezTo>
                    <a:pt x="5108" y="311"/>
                    <a:pt x="5108" y="720"/>
                    <a:pt x="4904" y="1022"/>
                  </a:cubicBezTo>
                  <a:cubicBezTo>
                    <a:pt x="4512" y="2037"/>
                    <a:pt x="3532" y="2634"/>
                    <a:pt x="2499" y="2634"/>
                  </a:cubicBezTo>
                  <a:cubicBezTo>
                    <a:pt x="2175" y="2634"/>
                    <a:pt x="1846" y="2575"/>
                    <a:pt x="1529" y="2453"/>
                  </a:cubicBezTo>
                  <a:cubicBezTo>
                    <a:pt x="711" y="2044"/>
                    <a:pt x="204" y="1333"/>
                    <a:pt x="0" y="614"/>
                  </a:cubicBezTo>
                  <a:lnTo>
                    <a:pt x="0" y="614"/>
                  </a:lnTo>
                  <a:cubicBezTo>
                    <a:pt x="0" y="1635"/>
                    <a:pt x="613" y="2559"/>
                    <a:pt x="1529" y="2967"/>
                  </a:cubicBezTo>
                  <a:cubicBezTo>
                    <a:pt x="1881" y="3130"/>
                    <a:pt x="2247" y="3206"/>
                    <a:pt x="2606" y="3206"/>
                  </a:cubicBezTo>
                  <a:cubicBezTo>
                    <a:pt x="3605" y="3206"/>
                    <a:pt x="4551" y="2615"/>
                    <a:pt x="5002" y="1635"/>
                  </a:cubicBezTo>
                  <a:cubicBezTo>
                    <a:pt x="5207" y="1128"/>
                    <a:pt x="5207" y="515"/>
                    <a:pt x="5108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8"/>
            <p:cNvSpPr/>
            <p:nvPr/>
          </p:nvSpPr>
          <p:spPr>
            <a:xfrm>
              <a:off x="1949425" y="11378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106" y="1"/>
                  </a:moveTo>
                  <a:lnTo>
                    <a:pt x="106" y="107"/>
                  </a:lnTo>
                  <a:cubicBezTo>
                    <a:pt x="0" y="205"/>
                    <a:pt x="0" y="205"/>
                    <a:pt x="0" y="311"/>
                  </a:cubicBezTo>
                  <a:lnTo>
                    <a:pt x="4700" y="2355"/>
                  </a:lnTo>
                  <a:cubicBezTo>
                    <a:pt x="4806" y="2249"/>
                    <a:pt x="4806" y="2150"/>
                    <a:pt x="4806" y="2044"/>
                  </a:cubicBezTo>
                  <a:lnTo>
                    <a:pt x="4904" y="2044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8"/>
            <p:cNvSpPr/>
            <p:nvPr/>
          </p:nvSpPr>
          <p:spPr>
            <a:xfrm>
              <a:off x="1949425" y="1132700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205" y="1"/>
                  </a:moveTo>
                  <a:cubicBezTo>
                    <a:pt x="106" y="107"/>
                    <a:pt x="106" y="107"/>
                    <a:pt x="106" y="205"/>
                  </a:cubicBezTo>
                  <a:lnTo>
                    <a:pt x="0" y="311"/>
                  </a:lnTo>
                  <a:lnTo>
                    <a:pt x="4806" y="2354"/>
                  </a:lnTo>
                  <a:lnTo>
                    <a:pt x="4904" y="2248"/>
                  </a:lnTo>
                  <a:lnTo>
                    <a:pt x="4904" y="2044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8"/>
            <p:cNvSpPr/>
            <p:nvPr/>
          </p:nvSpPr>
          <p:spPr>
            <a:xfrm>
              <a:off x="2115550" y="1176775"/>
              <a:ext cx="132825" cy="129625"/>
            </a:xfrm>
            <a:custGeom>
              <a:avLst/>
              <a:gdLst/>
              <a:ahLst/>
              <a:cxnLst/>
              <a:rect l="l" t="t" r="r" b="b"/>
              <a:pathLst>
                <a:path w="5313" h="5185" extrusionOk="0">
                  <a:moveTo>
                    <a:pt x="2629" y="0"/>
                  </a:moveTo>
                  <a:cubicBezTo>
                    <a:pt x="2157" y="0"/>
                    <a:pt x="1672" y="126"/>
                    <a:pt x="1226" y="387"/>
                  </a:cubicBezTo>
                  <a:cubicBezTo>
                    <a:pt x="1226" y="387"/>
                    <a:pt x="1120" y="387"/>
                    <a:pt x="1120" y="485"/>
                  </a:cubicBezTo>
                  <a:lnTo>
                    <a:pt x="1022" y="485"/>
                  </a:lnTo>
                  <a:lnTo>
                    <a:pt x="1022" y="591"/>
                  </a:lnTo>
                  <a:cubicBezTo>
                    <a:pt x="916" y="591"/>
                    <a:pt x="916" y="591"/>
                    <a:pt x="916" y="690"/>
                  </a:cubicBezTo>
                  <a:lnTo>
                    <a:pt x="817" y="690"/>
                  </a:lnTo>
                  <a:cubicBezTo>
                    <a:pt x="711" y="796"/>
                    <a:pt x="507" y="1000"/>
                    <a:pt x="409" y="1204"/>
                  </a:cubicBezTo>
                  <a:cubicBezTo>
                    <a:pt x="303" y="1303"/>
                    <a:pt x="303" y="1303"/>
                    <a:pt x="303" y="1409"/>
                  </a:cubicBezTo>
                  <a:lnTo>
                    <a:pt x="204" y="1507"/>
                  </a:lnTo>
                  <a:lnTo>
                    <a:pt x="204" y="1613"/>
                  </a:lnTo>
                  <a:lnTo>
                    <a:pt x="204" y="1711"/>
                  </a:lnTo>
                  <a:cubicBezTo>
                    <a:pt x="98" y="1711"/>
                    <a:pt x="98" y="1817"/>
                    <a:pt x="98" y="1916"/>
                  </a:cubicBezTo>
                  <a:cubicBezTo>
                    <a:pt x="98" y="2022"/>
                    <a:pt x="0" y="2022"/>
                    <a:pt x="0" y="2120"/>
                  </a:cubicBezTo>
                  <a:lnTo>
                    <a:pt x="0" y="2226"/>
                  </a:lnTo>
                  <a:lnTo>
                    <a:pt x="0" y="2324"/>
                  </a:lnTo>
                  <a:lnTo>
                    <a:pt x="0" y="2430"/>
                  </a:lnTo>
                  <a:lnTo>
                    <a:pt x="0" y="2635"/>
                  </a:lnTo>
                  <a:lnTo>
                    <a:pt x="0" y="2839"/>
                  </a:lnTo>
                  <a:lnTo>
                    <a:pt x="0" y="2937"/>
                  </a:lnTo>
                  <a:lnTo>
                    <a:pt x="0" y="3043"/>
                  </a:lnTo>
                  <a:lnTo>
                    <a:pt x="0" y="3142"/>
                  </a:lnTo>
                  <a:cubicBezTo>
                    <a:pt x="0" y="3248"/>
                    <a:pt x="98" y="3346"/>
                    <a:pt x="98" y="3346"/>
                  </a:cubicBezTo>
                  <a:cubicBezTo>
                    <a:pt x="98" y="3452"/>
                    <a:pt x="98" y="3550"/>
                    <a:pt x="204" y="3550"/>
                  </a:cubicBezTo>
                  <a:lnTo>
                    <a:pt x="204" y="3656"/>
                  </a:lnTo>
                  <a:cubicBezTo>
                    <a:pt x="204" y="3755"/>
                    <a:pt x="204" y="3755"/>
                    <a:pt x="303" y="3861"/>
                  </a:cubicBezTo>
                  <a:cubicBezTo>
                    <a:pt x="303" y="3959"/>
                    <a:pt x="409" y="4065"/>
                    <a:pt x="409" y="4065"/>
                  </a:cubicBezTo>
                  <a:cubicBezTo>
                    <a:pt x="711" y="4474"/>
                    <a:pt x="1022" y="4776"/>
                    <a:pt x="1430" y="4882"/>
                  </a:cubicBezTo>
                  <a:cubicBezTo>
                    <a:pt x="1430" y="4981"/>
                    <a:pt x="1529" y="4981"/>
                    <a:pt x="1635" y="4981"/>
                  </a:cubicBezTo>
                  <a:cubicBezTo>
                    <a:pt x="1733" y="5087"/>
                    <a:pt x="1733" y="5087"/>
                    <a:pt x="1839" y="5087"/>
                  </a:cubicBezTo>
                  <a:cubicBezTo>
                    <a:pt x="1937" y="5185"/>
                    <a:pt x="2043" y="5185"/>
                    <a:pt x="2142" y="5185"/>
                  </a:cubicBezTo>
                  <a:lnTo>
                    <a:pt x="2550" y="5185"/>
                  </a:lnTo>
                  <a:cubicBezTo>
                    <a:pt x="2959" y="5185"/>
                    <a:pt x="3368" y="5087"/>
                    <a:pt x="3776" y="4981"/>
                  </a:cubicBezTo>
                  <a:lnTo>
                    <a:pt x="3776" y="4882"/>
                  </a:lnTo>
                  <a:lnTo>
                    <a:pt x="3981" y="4882"/>
                  </a:lnTo>
                  <a:lnTo>
                    <a:pt x="3981" y="4776"/>
                  </a:lnTo>
                  <a:lnTo>
                    <a:pt x="4087" y="4776"/>
                  </a:lnTo>
                  <a:lnTo>
                    <a:pt x="4185" y="4678"/>
                  </a:lnTo>
                  <a:lnTo>
                    <a:pt x="4185" y="4572"/>
                  </a:lnTo>
                  <a:lnTo>
                    <a:pt x="4291" y="4572"/>
                  </a:lnTo>
                  <a:lnTo>
                    <a:pt x="4389" y="4474"/>
                  </a:lnTo>
                  <a:lnTo>
                    <a:pt x="4496" y="4368"/>
                  </a:lnTo>
                  <a:cubicBezTo>
                    <a:pt x="4496" y="4368"/>
                    <a:pt x="4594" y="4368"/>
                    <a:pt x="4594" y="4269"/>
                  </a:cubicBezTo>
                  <a:cubicBezTo>
                    <a:pt x="4700" y="4163"/>
                    <a:pt x="4700" y="4065"/>
                    <a:pt x="4798" y="4065"/>
                  </a:cubicBezTo>
                  <a:lnTo>
                    <a:pt x="4798" y="3959"/>
                  </a:lnTo>
                  <a:cubicBezTo>
                    <a:pt x="4798" y="3959"/>
                    <a:pt x="4798" y="3861"/>
                    <a:pt x="4904" y="3861"/>
                  </a:cubicBezTo>
                  <a:lnTo>
                    <a:pt x="4904" y="3755"/>
                  </a:lnTo>
                  <a:lnTo>
                    <a:pt x="5002" y="3656"/>
                  </a:lnTo>
                  <a:lnTo>
                    <a:pt x="5002" y="3550"/>
                  </a:lnTo>
                  <a:cubicBezTo>
                    <a:pt x="5313" y="2733"/>
                    <a:pt x="5207" y="1916"/>
                    <a:pt x="4700" y="1098"/>
                  </a:cubicBezTo>
                  <a:cubicBezTo>
                    <a:pt x="4242" y="385"/>
                    <a:pt x="3456" y="0"/>
                    <a:pt x="2629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8"/>
            <p:cNvSpPr/>
            <p:nvPr/>
          </p:nvSpPr>
          <p:spPr>
            <a:xfrm>
              <a:off x="2100225" y="1164025"/>
              <a:ext cx="148150" cy="130575"/>
            </a:xfrm>
            <a:custGeom>
              <a:avLst/>
              <a:gdLst/>
              <a:ahLst/>
              <a:cxnLst/>
              <a:rect l="l" t="t" r="r" b="b"/>
              <a:pathLst>
                <a:path w="5926" h="5223" extrusionOk="0">
                  <a:moveTo>
                    <a:pt x="3021" y="1"/>
                  </a:moveTo>
                  <a:cubicBezTo>
                    <a:pt x="1981" y="1"/>
                    <a:pt x="975" y="597"/>
                    <a:pt x="507" y="1608"/>
                  </a:cubicBezTo>
                  <a:cubicBezTo>
                    <a:pt x="0" y="2940"/>
                    <a:pt x="613" y="4469"/>
                    <a:pt x="1937" y="4984"/>
                  </a:cubicBezTo>
                  <a:cubicBezTo>
                    <a:pt x="2290" y="5146"/>
                    <a:pt x="2656" y="5222"/>
                    <a:pt x="3013" y="5222"/>
                  </a:cubicBezTo>
                  <a:cubicBezTo>
                    <a:pt x="4007" y="5222"/>
                    <a:pt x="4934" y="4631"/>
                    <a:pt x="5313" y="3652"/>
                  </a:cubicBezTo>
                  <a:cubicBezTo>
                    <a:pt x="5926" y="2327"/>
                    <a:pt x="5313" y="791"/>
                    <a:pt x="3981" y="178"/>
                  </a:cubicBezTo>
                  <a:cubicBezTo>
                    <a:pt x="3667" y="58"/>
                    <a:pt x="3342" y="1"/>
                    <a:pt x="3021" y="1"/>
                  </a:cubicBez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8"/>
            <p:cNvSpPr/>
            <p:nvPr/>
          </p:nvSpPr>
          <p:spPr>
            <a:xfrm>
              <a:off x="2107775" y="1214425"/>
              <a:ext cx="132850" cy="80175"/>
            </a:xfrm>
            <a:custGeom>
              <a:avLst/>
              <a:gdLst/>
              <a:ahLst/>
              <a:cxnLst/>
              <a:rect l="l" t="t" r="r" b="b"/>
              <a:pathLst>
                <a:path w="5314" h="3207" extrusionOk="0">
                  <a:moveTo>
                    <a:pt x="5215" y="1"/>
                  </a:moveTo>
                  <a:cubicBezTo>
                    <a:pt x="5215" y="410"/>
                    <a:pt x="5109" y="720"/>
                    <a:pt x="5011" y="1023"/>
                  </a:cubicBezTo>
                  <a:cubicBezTo>
                    <a:pt x="4544" y="2037"/>
                    <a:pt x="3542" y="2634"/>
                    <a:pt x="2506" y="2634"/>
                  </a:cubicBezTo>
                  <a:cubicBezTo>
                    <a:pt x="2181" y="2634"/>
                    <a:pt x="1853" y="2576"/>
                    <a:pt x="1537" y="2453"/>
                  </a:cubicBezTo>
                  <a:cubicBezTo>
                    <a:pt x="720" y="2044"/>
                    <a:pt x="205" y="1431"/>
                    <a:pt x="1" y="614"/>
                  </a:cubicBezTo>
                  <a:lnTo>
                    <a:pt x="1" y="614"/>
                  </a:lnTo>
                  <a:cubicBezTo>
                    <a:pt x="1" y="1636"/>
                    <a:pt x="614" y="2559"/>
                    <a:pt x="1635" y="2968"/>
                  </a:cubicBezTo>
                  <a:cubicBezTo>
                    <a:pt x="1988" y="3130"/>
                    <a:pt x="2354" y="3206"/>
                    <a:pt x="2711" y="3206"/>
                  </a:cubicBezTo>
                  <a:cubicBezTo>
                    <a:pt x="3705" y="3206"/>
                    <a:pt x="4632" y="2615"/>
                    <a:pt x="5011" y="1636"/>
                  </a:cubicBezTo>
                  <a:cubicBezTo>
                    <a:pt x="5215" y="1129"/>
                    <a:pt x="5313" y="516"/>
                    <a:pt x="5215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8"/>
            <p:cNvSpPr/>
            <p:nvPr/>
          </p:nvSpPr>
          <p:spPr>
            <a:xfrm>
              <a:off x="2110425" y="1204225"/>
              <a:ext cx="122625" cy="58875"/>
            </a:xfrm>
            <a:custGeom>
              <a:avLst/>
              <a:gdLst/>
              <a:ahLst/>
              <a:cxnLst/>
              <a:rect l="l" t="t" r="r" b="b"/>
              <a:pathLst>
                <a:path w="4905" h="2355" extrusionOk="0">
                  <a:moveTo>
                    <a:pt x="99" y="0"/>
                  </a:moveTo>
                  <a:lnTo>
                    <a:pt x="99" y="106"/>
                  </a:lnTo>
                  <a:cubicBezTo>
                    <a:pt x="99" y="205"/>
                    <a:pt x="1" y="205"/>
                    <a:pt x="1" y="311"/>
                  </a:cubicBezTo>
                  <a:lnTo>
                    <a:pt x="4799" y="2354"/>
                  </a:lnTo>
                  <a:cubicBezTo>
                    <a:pt x="4799" y="2248"/>
                    <a:pt x="4799" y="2150"/>
                    <a:pt x="4905" y="2150"/>
                  </a:cubicBezTo>
                  <a:lnTo>
                    <a:pt x="4905" y="2044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8"/>
            <p:cNvSpPr/>
            <p:nvPr/>
          </p:nvSpPr>
          <p:spPr>
            <a:xfrm>
              <a:off x="2112875" y="1201775"/>
              <a:ext cx="122625" cy="56200"/>
            </a:xfrm>
            <a:custGeom>
              <a:avLst/>
              <a:gdLst/>
              <a:ahLst/>
              <a:cxnLst/>
              <a:rect l="l" t="t" r="r" b="b"/>
              <a:pathLst>
                <a:path w="4905" h="2248" extrusionOk="0">
                  <a:moveTo>
                    <a:pt x="107" y="0"/>
                  </a:moveTo>
                  <a:lnTo>
                    <a:pt x="1" y="98"/>
                  </a:lnTo>
                  <a:lnTo>
                    <a:pt x="1" y="303"/>
                  </a:lnTo>
                  <a:lnTo>
                    <a:pt x="4807" y="2248"/>
                  </a:lnTo>
                  <a:lnTo>
                    <a:pt x="4807" y="2142"/>
                  </a:lnTo>
                  <a:cubicBezTo>
                    <a:pt x="4807" y="2043"/>
                    <a:pt x="4905" y="2043"/>
                    <a:pt x="4905" y="1937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4" name="Google Shape;1494;p28"/>
          <p:cNvGrpSpPr/>
          <p:nvPr/>
        </p:nvGrpSpPr>
        <p:grpSpPr>
          <a:xfrm>
            <a:off x="8266150" y="4248125"/>
            <a:ext cx="480225" cy="615300"/>
            <a:chOff x="912850" y="4743425"/>
            <a:chExt cx="480225" cy="615300"/>
          </a:xfrm>
        </p:grpSpPr>
        <p:sp>
          <p:nvSpPr>
            <p:cNvPr id="1495" name="Google Shape;1495;p28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8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8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8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8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8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8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8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8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8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8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8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8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8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8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8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8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8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8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8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28"/>
          <p:cNvSpPr/>
          <p:nvPr/>
        </p:nvSpPr>
        <p:spPr>
          <a:xfrm flipH="1">
            <a:off x="321590" y="851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28"/>
          <p:cNvSpPr/>
          <p:nvPr/>
        </p:nvSpPr>
        <p:spPr>
          <a:xfrm flipH="1">
            <a:off x="1700081" y="61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28"/>
          <p:cNvSpPr/>
          <p:nvPr/>
        </p:nvSpPr>
        <p:spPr>
          <a:xfrm flipH="1">
            <a:off x="152397" y="1274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8"/>
          <p:cNvSpPr/>
          <p:nvPr/>
        </p:nvSpPr>
        <p:spPr>
          <a:xfrm flipH="1">
            <a:off x="614097" y="576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28"/>
          <p:cNvSpPr/>
          <p:nvPr/>
        </p:nvSpPr>
        <p:spPr>
          <a:xfrm flipH="1">
            <a:off x="712853" y="160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28"/>
          <p:cNvSpPr/>
          <p:nvPr/>
        </p:nvSpPr>
        <p:spPr>
          <a:xfrm flipH="1">
            <a:off x="2362920" y="269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28"/>
          <p:cNvSpPr/>
          <p:nvPr/>
        </p:nvSpPr>
        <p:spPr>
          <a:xfrm>
            <a:off x="8408223" y="36797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28"/>
          <p:cNvSpPr/>
          <p:nvPr/>
        </p:nvSpPr>
        <p:spPr>
          <a:xfrm>
            <a:off x="8538536" y="8229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28"/>
          <p:cNvSpPr/>
          <p:nvPr/>
        </p:nvSpPr>
        <p:spPr>
          <a:xfrm>
            <a:off x="8697360" y="101670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28"/>
          <p:cNvSpPr/>
          <p:nvPr/>
        </p:nvSpPr>
        <p:spPr>
          <a:xfrm>
            <a:off x="8937353" y="41706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28"/>
          <p:cNvSpPr/>
          <p:nvPr/>
        </p:nvSpPr>
        <p:spPr>
          <a:xfrm rot="10800000">
            <a:off x="28" y="36"/>
            <a:ext cx="1695422" cy="2497239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28" name="Google Shape;1528;p29"/>
          <p:cNvSpPr/>
          <p:nvPr/>
        </p:nvSpPr>
        <p:spPr>
          <a:xfrm rot="10800000">
            <a:off x="7048495" y="2269125"/>
            <a:ext cx="2051903" cy="2874373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29"/>
          <p:cNvSpPr/>
          <p:nvPr/>
        </p:nvSpPr>
        <p:spPr>
          <a:xfrm>
            <a:off x="0" y="0"/>
            <a:ext cx="4687105" cy="63437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29"/>
          <p:cNvSpPr/>
          <p:nvPr/>
        </p:nvSpPr>
        <p:spPr>
          <a:xfrm>
            <a:off x="123948" y="400848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29"/>
          <p:cNvSpPr/>
          <p:nvPr/>
        </p:nvSpPr>
        <p:spPr>
          <a:xfrm>
            <a:off x="254261" y="372280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29"/>
          <p:cNvSpPr/>
          <p:nvPr/>
        </p:nvSpPr>
        <p:spPr>
          <a:xfrm>
            <a:off x="413085" y="465721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29"/>
          <p:cNvSpPr/>
          <p:nvPr/>
        </p:nvSpPr>
        <p:spPr>
          <a:xfrm>
            <a:off x="653078" y="405758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29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29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29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29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29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29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29"/>
          <p:cNvSpPr txBox="1">
            <a:spLocks noGrp="1"/>
          </p:cNvSpPr>
          <p:nvPr>
            <p:ph type="subTitle" idx="1"/>
          </p:nvPr>
        </p:nvSpPr>
        <p:spPr>
          <a:xfrm>
            <a:off x="1120200" y="2447925"/>
            <a:ext cx="113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41" name="Google Shape;1541;p29"/>
          <p:cNvSpPr txBox="1">
            <a:spLocks noGrp="1"/>
          </p:cNvSpPr>
          <p:nvPr>
            <p:ph type="subTitle" idx="2"/>
          </p:nvPr>
        </p:nvSpPr>
        <p:spPr>
          <a:xfrm>
            <a:off x="806850" y="2838450"/>
            <a:ext cx="1760700" cy="10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2" name="Google Shape;1542;p29"/>
          <p:cNvSpPr txBox="1">
            <a:spLocks noGrp="1"/>
          </p:cNvSpPr>
          <p:nvPr>
            <p:ph type="subTitle" idx="3"/>
          </p:nvPr>
        </p:nvSpPr>
        <p:spPr>
          <a:xfrm>
            <a:off x="3041197" y="2447925"/>
            <a:ext cx="113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43" name="Google Shape;1543;p29"/>
          <p:cNvSpPr txBox="1">
            <a:spLocks noGrp="1"/>
          </p:cNvSpPr>
          <p:nvPr>
            <p:ph type="subTitle" idx="4"/>
          </p:nvPr>
        </p:nvSpPr>
        <p:spPr>
          <a:xfrm>
            <a:off x="2729617" y="2838450"/>
            <a:ext cx="17649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4" name="Google Shape;1544;p29"/>
          <p:cNvSpPr txBox="1">
            <a:spLocks noGrp="1"/>
          </p:cNvSpPr>
          <p:nvPr>
            <p:ph type="subTitle" idx="5"/>
          </p:nvPr>
        </p:nvSpPr>
        <p:spPr>
          <a:xfrm>
            <a:off x="4972408" y="2447925"/>
            <a:ext cx="113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45" name="Google Shape;1545;p29"/>
          <p:cNvSpPr txBox="1">
            <a:spLocks noGrp="1"/>
          </p:cNvSpPr>
          <p:nvPr>
            <p:ph type="subTitle" idx="6"/>
          </p:nvPr>
        </p:nvSpPr>
        <p:spPr>
          <a:xfrm>
            <a:off x="4656583" y="2838450"/>
            <a:ext cx="17649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6" name="Google Shape;1546;p29"/>
          <p:cNvSpPr txBox="1">
            <a:spLocks noGrp="1"/>
          </p:cNvSpPr>
          <p:nvPr>
            <p:ph type="subTitle" idx="7"/>
          </p:nvPr>
        </p:nvSpPr>
        <p:spPr>
          <a:xfrm>
            <a:off x="6899000" y="2447925"/>
            <a:ext cx="11340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47" name="Google Shape;1547;p29"/>
          <p:cNvSpPr txBox="1">
            <a:spLocks noGrp="1"/>
          </p:cNvSpPr>
          <p:nvPr>
            <p:ph type="subTitle" idx="8"/>
          </p:nvPr>
        </p:nvSpPr>
        <p:spPr>
          <a:xfrm>
            <a:off x="6583550" y="2838450"/>
            <a:ext cx="1764900" cy="10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8" name="Google Shape;1548;p29"/>
          <p:cNvSpPr/>
          <p:nvPr/>
        </p:nvSpPr>
        <p:spPr>
          <a:xfrm>
            <a:off x="358848" y="9200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29"/>
          <p:cNvSpPr/>
          <p:nvPr/>
        </p:nvSpPr>
        <p:spPr>
          <a:xfrm>
            <a:off x="489161" y="6343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29"/>
          <p:cNvSpPr/>
          <p:nvPr/>
        </p:nvSpPr>
        <p:spPr>
          <a:xfrm>
            <a:off x="647985" y="15687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29"/>
          <p:cNvSpPr/>
          <p:nvPr/>
        </p:nvSpPr>
        <p:spPr>
          <a:xfrm>
            <a:off x="887978" y="9691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1_1"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54" name="Google Shape;1554;p30"/>
          <p:cNvSpPr/>
          <p:nvPr/>
        </p:nvSpPr>
        <p:spPr>
          <a:xfrm rot="10800000">
            <a:off x="7048495" y="2269125"/>
            <a:ext cx="2051903" cy="2874373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0"/>
          <p:cNvSpPr/>
          <p:nvPr/>
        </p:nvSpPr>
        <p:spPr>
          <a:xfrm>
            <a:off x="0" y="0"/>
            <a:ext cx="4687105" cy="63437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30"/>
          <p:cNvSpPr/>
          <p:nvPr/>
        </p:nvSpPr>
        <p:spPr>
          <a:xfrm>
            <a:off x="123948" y="400848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30"/>
          <p:cNvSpPr/>
          <p:nvPr/>
        </p:nvSpPr>
        <p:spPr>
          <a:xfrm>
            <a:off x="254261" y="372280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30"/>
          <p:cNvSpPr/>
          <p:nvPr/>
        </p:nvSpPr>
        <p:spPr>
          <a:xfrm>
            <a:off x="413085" y="465721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30"/>
          <p:cNvSpPr/>
          <p:nvPr/>
        </p:nvSpPr>
        <p:spPr>
          <a:xfrm>
            <a:off x="653078" y="405758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30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30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30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30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30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30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30"/>
          <p:cNvSpPr txBox="1">
            <a:spLocks noGrp="1"/>
          </p:cNvSpPr>
          <p:nvPr>
            <p:ph type="subTitle" idx="1"/>
          </p:nvPr>
        </p:nvSpPr>
        <p:spPr>
          <a:xfrm>
            <a:off x="2359306" y="1388775"/>
            <a:ext cx="19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67" name="Google Shape;1567;p30"/>
          <p:cNvSpPr txBox="1">
            <a:spLocks noGrp="1"/>
          </p:cNvSpPr>
          <p:nvPr>
            <p:ph type="subTitle" idx="2"/>
          </p:nvPr>
        </p:nvSpPr>
        <p:spPr>
          <a:xfrm>
            <a:off x="2359306" y="1755200"/>
            <a:ext cx="1992000" cy="54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8" name="Google Shape;1568;p30"/>
          <p:cNvSpPr txBox="1">
            <a:spLocks noGrp="1"/>
          </p:cNvSpPr>
          <p:nvPr>
            <p:ph type="subTitle" idx="3"/>
          </p:nvPr>
        </p:nvSpPr>
        <p:spPr>
          <a:xfrm>
            <a:off x="2356892" y="3209125"/>
            <a:ext cx="19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69" name="Google Shape;1569;p30"/>
          <p:cNvSpPr txBox="1">
            <a:spLocks noGrp="1"/>
          </p:cNvSpPr>
          <p:nvPr>
            <p:ph type="subTitle" idx="4"/>
          </p:nvPr>
        </p:nvSpPr>
        <p:spPr>
          <a:xfrm>
            <a:off x="2356892" y="3575550"/>
            <a:ext cx="1996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30"/>
          <p:cNvSpPr txBox="1">
            <a:spLocks noGrp="1"/>
          </p:cNvSpPr>
          <p:nvPr>
            <p:ph type="subTitle" idx="5"/>
          </p:nvPr>
        </p:nvSpPr>
        <p:spPr>
          <a:xfrm>
            <a:off x="5758587" y="1388775"/>
            <a:ext cx="19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71" name="Google Shape;1571;p30"/>
          <p:cNvSpPr txBox="1">
            <a:spLocks noGrp="1"/>
          </p:cNvSpPr>
          <p:nvPr>
            <p:ph type="subTitle" idx="6"/>
          </p:nvPr>
        </p:nvSpPr>
        <p:spPr>
          <a:xfrm>
            <a:off x="5758215" y="1755200"/>
            <a:ext cx="1996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30"/>
          <p:cNvSpPr txBox="1">
            <a:spLocks noGrp="1"/>
          </p:cNvSpPr>
          <p:nvPr>
            <p:ph type="subTitle" idx="7"/>
          </p:nvPr>
        </p:nvSpPr>
        <p:spPr>
          <a:xfrm>
            <a:off x="5758587" y="3209125"/>
            <a:ext cx="1995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73" name="Google Shape;1573;p30"/>
          <p:cNvSpPr txBox="1">
            <a:spLocks noGrp="1"/>
          </p:cNvSpPr>
          <p:nvPr>
            <p:ph type="subTitle" idx="8"/>
          </p:nvPr>
        </p:nvSpPr>
        <p:spPr>
          <a:xfrm>
            <a:off x="5758215" y="3575550"/>
            <a:ext cx="1996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30"/>
          <p:cNvSpPr/>
          <p:nvPr/>
        </p:nvSpPr>
        <p:spPr>
          <a:xfrm>
            <a:off x="358848" y="9200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30"/>
          <p:cNvSpPr/>
          <p:nvPr/>
        </p:nvSpPr>
        <p:spPr>
          <a:xfrm>
            <a:off x="489161" y="6343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30"/>
          <p:cNvSpPr/>
          <p:nvPr/>
        </p:nvSpPr>
        <p:spPr>
          <a:xfrm>
            <a:off x="647985" y="15687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30"/>
          <p:cNvSpPr/>
          <p:nvPr/>
        </p:nvSpPr>
        <p:spPr>
          <a:xfrm>
            <a:off x="887978" y="9691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_1_1_1_4"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80" name="Google Shape;1580;p31"/>
          <p:cNvSpPr/>
          <p:nvPr/>
        </p:nvSpPr>
        <p:spPr>
          <a:xfrm rot="10800000">
            <a:off x="7048495" y="2269125"/>
            <a:ext cx="2051903" cy="2874373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31"/>
          <p:cNvSpPr/>
          <p:nvPr/>
        </p:nvSpPr>
        <p:spPr>
          <a:xfrm>
            <a:off x="0" y="0"/>
            <a:ext cx="4687105" cy="63437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31"/>
          <p:cNvSpPr/>
          <p:nvPr/>
        </p:nvSpPr>
        <p:spPr>
          <a:xfrm>
            <a:off x="123948" y="400848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31"/>
          <p:cNvSpPr/>
          <p:nvPr/>
        </p:nvSpPr>
        <p:spPr>
          <a:xfrm>
            <a:off x="254261" y="372280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31"/>
          <p:cNvSpPr/>
          <p:nvPr/>
        </p:nvSpPr>
        <p:spPr>
          <a:xfrm>
            <a:off x="413085" y="465721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31"/>
          <p:cNvSpPr/>
          <p:nvPr/>
        </p:nvSpPr>
        <p:spPr>
          <a:xfrm>
            <a:off x="653078" y="405758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31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1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31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31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31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31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31"/>
          <p:cNvSpPr txBox="1">
            <a:spLocks noGrp="1"/>
          </p:cNvSpPr>
          <p:nvPr>
            <p:ph type="subTitle" idx="1"/>
          </p:nvPr>
        </p:nvSpPr>
        <p:spPr>
          <a:xfrm>
            <a:off x="2140937" y="1769775"/>
            <a:ext cx="198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93" name="Google Shape;1593;p31"/>
          <p:cNvSpPr txBox="1">
            <a:spLocks noGrp="1"/>
          </p:cNvSpPr>
          <p:nvPr>
            <p:ph type="subTitle" idx="2"/>
          </p:nvPr>
        </p:nvSpPr>
        <p:spPr>
          <a:xfrm>
            <a:off x="2141762" y="2135475"/>
            <a:ext cx="1978500" cy="4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31"/>
          <p:cNvSpPr txBox="1">
            <a:spLocks noGrp="1"/>
          </p:cNvSpPr>
          <p:nvPr>
            <p:ph type="subTitle" idx="3"/>
          </p:nvPr>
        </p:nvSpPr>
        <p:spPr>
          <a:xfrm>
            <a:off x="704173" y="3665600"/>
            <a:ext cx="198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95" name="Google Shape;1595;p31"/>
          <p:cNvSpPr txBox="1">
            <a:spLocks noGrp="1"/>
          </p:cNvSpPr>
          <p:nvPr>
            <p:ph type="subTitle" idx="4"/>
          </p:nvPr>
        </p:nvSpPr>
        <p:spPr>
          <a:xfrm>
            <a:off x="703873" y="4032025"/>
            <a:ext cx="198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31"/>
          <p:cNvSpPr txBox="1">
            <a:spLocks noGrp="1"/>
          </p:cNvSpPr>
          <p:nvPr>
            <p:ph type="subTitle" idx="5"/>
          </p:nvPr>
        </p:nvSpPr>
        <p:spPr>
          <a:xfrm>
            <a:off x="5014464" y="1769775"/>
            <a:ext cx="198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97" name="Google Shape;1597;p31"/>
          <p:cNvSpPr txBox="1">
            <a:spLocks noGrp="1"/>
          </p:cNvSpPr>
          <p:nvPr>
            <p:ph type="subTitle" idx="6"/>
          </p:nvPr>
        </p:nvSpPr>
        <p:spPr>
          <a:xfrm>
            <a:off x="5013039" y="2135475"/>
            <a:ext cx="198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8" name="Google Shape;1598;p31"/>
          <p:cNvSpPr txBox="1">
            <a:spLocks noGrp="1"/>
          </p:cNvSpPr>
          <p:nvPr>
            <p:ph type="subTitle" idx="7"/>
          </p:nvPr>
        </p:nvSpPr>
        <p:spPr>
          <a:xfrm>
            <a:off x="3577700" y="3666325"/>
            <a:ext cx="198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599" name="Google Shape;1599;p31"/>
          <p:cNvSpPr txBox="1">
            <a:spLocks noGrp="1"/>
          </p:cNvSpPr>
          <p:nvPr>
            <p:ph type="subTitle" idx="8"/>
          </p:nvPr>
        </p:nvSpPr>
        <p:spPr>
          <a:xfrm>
            <a:off x="3575150" y="4032025"/>
            <a:ext cx="198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31"/>
          <p:cNvSpPr/>
          <p:nvPr/>
        </p:nvSpPr>
        <p:spPr>
          <a:xfrm>
            <a:off x="358848" y="9200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31"/>
          <p:cNvSpPr/>
          <p:nvPr/>
        </p:nvSpPr>
        <p:spPr>
          <a:xfrm>
            <a:off x="489161" y="6343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p31"/>
          <p:cNvSpPr/>
          <p:nvPr/>
        </p:nvSpPr>
        <p:spPr>
          <a:xfrm>
            <a:off x="647985" y="15687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p31"/>
          <p:cNvSpPr/>
          <p:nvPr/>
        </p:nvSpPr>
        <p:spPr>
          <a:xfrm>
            <a:off x="887978" y="9691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31"/>
          <p:cNvSpPr txBox="1">
            <a:spLocks noGrp="1"/>
          </p:cNvSpPr>
          <p:nvPr>
            <p:ph type="subTitle" idx="9"/>
          </p:nvPr>
        </p:nvSpPr>
        <p:spPr>
          <a:xfrm>
            <a:off x="6451228" y="3666325"/>
            <a:ext cx="198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05" name="Google Shape;1605;p31"/>
          <p:cNvSpPr txBox="1">
            <a:spLocks noGrp="1"/>
          </p:cNvSpPr>
          <p:nvPr>
            <p:ph type="subTitle" idx="13"/>
          </p:nvPr>
        </p:nvSpPr>
        <p:spPr>
          <a:xfrm>
            <a:off x="6450928" y="4032025"/>
            <a:ext cx="1983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_1_2"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08" name="Google Shape;1608;p32"/>
          <p:cNvSpPr txBox="1">
            <a:spLocks noGrp="1"/>
          </p:cNvSpPr>
          <p:nvPr>
            <p:ph type="subTitle" idx="1"/>
          </p:nvPr>
        </p:nvSpPr>
        <p:spPr>
          <a:xfrm>
            <a:off x="1496675" y="18573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09" name="Google Shape;1609;p32"/>
          <p:cNvSpPr txBox="1">
            <a:spLocks noGrp="1"/>
          </p:cNvSpPr>
          <p:nvPr>
            <p:ph type="subTitle" idx="2"/>
          </p:nvPr>
        </p:nvSpPr>
        <p:spPr>
          <a:xfrm>
            <a:off x="4069200" y="18573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10" name="Google Shape;1610;p32"/>
          <p:cNvSpPr txBox="1">
            <a:spLocks noGrp="1"/>
          </p:cNvSpPr>
          <p:nvPr>
            <p:ph type="subTitle" idx="3"/>
          </p:nvPr>
        </p:nvSpPr>
        <p:spPr>
          <a:xfrm>
            <a:off x="6643850" y="18573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11" name="Google Shape;1611;p32"/>
          <p:cNvSpPr txBox="1">
            <a:spLocks noGrp="1"/>
          </p:cNvSpPr>
          <p:nvPr>
            <p:ph type="subTitle" idx="4"/>
          </p:nvPr>
        </p:nvSpPr>
        <p:spPr>
          <a:xfrm>
            <a:off x="998225" y="2238375"/>
            <a:ext cx="214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12" name="Google Shape;1612;p32"/>
          <p:cNvSpPr txBox="1">
            <a:spLocks noGrp="1"/>
          </p:cNvSpPr>
          <p:nvPr>
            <p:ph type="subTitle" idx="5"/>
          </p:nvPr>
        </p:nvSpPr>
        <p:spPr>
          <a:xfrm>
            <a:off x="3570750" y="2238375"/>
            <a:ext cx="214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13" name="Google Shape;1613;p32"/>
          <p:cNvSpPr txBox="1">
            <a:spLocks noGrp="1"/>
          </p:cNvSpPr>
          <p:nvPr>
            <p:ph type="subTitle" idx="6"/>
          </p:nvPr>
        </p:nvSpPr>
        <p:spPr>
          <a:xfrm>
            <a:off x="6143750" y="2238375"/>
            <a:ext cx="21522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14" name="Google Shape;1614;p32"/>
          <p:cNvSpPr txBox="1">
            <a:spLocks noGrp="1"/>
          </p:cNvSpPr>
          <p:nvPr>
            <p:ph type="subTitle" idx="7"/>
          </p:nvPr>
        </p:nvSpPr>
        <p:spPr>
          <a:xfrm>
            <a:off x="1496675" y="36099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15" name="Google Shape;1615;p32"/>
          <p:cNvSpPr txBox="1">
            <a:spLocks noGrp="1"/>
          </p:cNvSpPr>
          <p:nvPr>
            <p:ph type="subTitle" idx="8"/>
          </p:nvPr>
        </p:nvSpPr>
        <p:spPr>
          <a:xfrm>
            <a:off x="4069200" y="36099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16" name="Google Shape;1616;p32"/>
          <p:cNvSpPr txBox="1">
            <a:spLocks noGrp="1"/>
          </p:cNvSpPr>
          <p:nvPr>
            <p:ph type="subTitle" idx="9"/>
          </p:nvPr>
        </p:nvSpPr>
        <p:spPr>
          <a:xfrm>
            <a:off x="6643850" y="3609975"/>
            <a:ext cx="1152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17" name="Google Shape;1617;p32"/>
          <p:cNvSpPr txBox="1">
            <a:spLocks noGrp="1"/>
          </p:cNvSpPr>
          <p:nvPr>
            <p:ph type="subTitle" idx="13"/>
          </p:nvPr>
        </p:nvSpPr>
        <p:spPr>
          <a:xfrm>
            <a:off x="998225" y="4000500"/>
            <a:ext cx="214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18" name="Google Shape;1618;p32"/>
          <p:cNvSpPr txBox="1">
            <a:spLocks noGrp="1"/>
          </p:cNvSpPr>
          <p:nvPr>
            <p:ph type="subTitle" idx="14"/>
          </p:nvPr>
        </p:nvSpPr>
        <p:spPr>
          <a:xfrm>
            <a:off x="3570750" y="4000500"/>
            <a:ext cx="214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19" name="Google Shape;1619;p32"/>
          <p:cNvSpPr txBox="1">
            <a:spLocks noGrp="1"/>
          </p:cNvSpPr>
          <p:nvPr>
            <p:ph type="subTitle" idx="15"/>
          </p:nvPr>
        </p:nvSpPr>
        <p:spPr>
          <a:xfrm>
            <a:off x="6145400" y="4000500"/>
            <a:ext cx="2148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20" name="Google Shape;1620;p32"/>
          <p:cNvSpPr/>
          <p:nvPr/>
        </p:nvSpPr>
        <p:spPr>
          <a:xfrm flipH="1">
            <a:off x="321590" y="12038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32"/>
          <p:cNvSpPr/>
          <p:nvPr/>
        </p:nvSpPr>
        <p:spPr>
          <a:xfrm flipH="1">
            <a:off x="1700081" y="4141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p32"/>
          <p:cNvSpPr/>
          <p:nvPr/>
        </p:nvSpPr>
        <p:spPr>
          <a:xfrm flipH="1">
            <a:off x="152397" y="16269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32"/>
          <p:cNvSpPr/>
          <p:nvPr/>
        </p:nvSpPr>
        <p:spPr>
          <a:xfrm flipH="1">
            <a:off x="614097" y="9288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32"/>
          <p:cNvSpPr/>
          <p:nvPr/>
        </p:nvSpPr>
        <p:spPr>
          <a:xfrm flipH="1">
            <a:off x="712853" y="5128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32"/>
          <p:cNvSpPr/>
          <p:nvPr/>
        </p:nvSpPr>
        <p:spPr>
          <a:xfrm flipH="1">
            <a:off x="2362920" y="6222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32"/>
          <p:cNvSpPr/>
          <p:nvPr/>
        </p:nvSpPr>
        <p:spPr>
          <a:xfrm>
            <a:off x="8430723" y="5671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32"/>
          <p:cNvSpPr/>
          <p:nvPr/>
        </p:nvSpPr>
        <p:spPr>
          <a:xfrm>
            <a:off x="8561036" y="2814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32"/>
          <p:cNvSpPr/>
          <p:nvPr/>
        </p:nvSpPr>
        <p:spPr>
          <a:xfrm>
            <a:off x="8719860" y="12158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32"/>
          <p:cNvSpPr/>
          <p:nvPr/>
        </p:nvSpPr>
        <p:spPr>
          <a:xfrm>
            <a:off x="8959853" y="6162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32"/>
          <p:cNvSpPr/>
          <p:nvPr/>
        </p:nvSpPr>
        <p:spPr>
          <a:xfrm flipH="1">
            <a:off x="4967668" y="0"/>
            <a:ext cx="4176332" cy="56524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32"/>
          <p:cNvSpPr/>
          <p:nvPr/>
        </p:nvSpPr>
        <p:spPr>
          <a:xfrm>
            <a:off x="6605" y="0"/>
            <a:ext cx="4176332" cy="56524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4"/>
          <p:cNvSpPr txBox="1">
            <a:spLocks noGrp="1"/>
          </p:cNvSpPr>
          <p:nvPr>
            <p:ph type="body" idx="1"/>
          </p:nvPr>
        </p:nvSpPr>
        <p:spPr>
          <a:xfrm>
            <a:off x="713225" y="1076275"/>
            <a:ext cx="7717500" cy="3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2" name="Google Shape;242;p4"/>
          <p:cNvSpPr/>
          <p:nvPr/>
        </p:nvSpPr>
        <p:spPr>
          <a:xfrm>
            <a:off x="6619463" y="1445974"/>
            <a:ext cx="2524525" cy="3718449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4"/>
          <p:cNvSpPr/>
          <p:nvPr/>
        </p:nvSpPr>
        <p:spPr>
          <a:xfrm rot="10800000">
            <a:off x="1" y="-1"/>
            <a:ext cx="2524525" cy="3718449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4"/>
          <p:cNvGrpSpPr/>
          <p:nvPr/>
        </p:nvGrpSpPr>
        <p:grpSpPr>
          <a:xfrm>
            <a:off x="5744381" y="4698442"/>
            <a:ext cx="966103" cy="469116"/>
            <a:chOff x="7362156" y="4422542"/>
            <a:chExt cx="966103" cy="469116"/>
          </a:xfrm>
        </p:grpSpPr>
        <p:sp>
          <p:nvSpPr>
            <p:cNvPr id="245" name="Google Shape;245;p4"/>
            <p:cNvSpPr/>
            <p:nvPr/>
          </p:nvSpPr>
          <p:spPr>
            <a:xfrm>
              <a:off x="7552538" y="4422542"/>
              <a:ext cx="260950" cy="257560"/>
            </a:xfrm>
            <a:custGeom>
              <a:avLst/>
              <a:gdLst/>
              <a:ahLst/>
              <a:cxnLst/>
              <a:rect l="l" t="t" r="r" b="b"/>
              <a:pathLst>
                <a:path w="4027" h="3975" extrusionOk="0">
                  <a:moveTo>
                    <a:pt x="2016" y="1"/>
                  </a:moveTo>
                  <a:lnTo>
                    <a:pt x="1633" y="1198"/>
                  </a:lnTo>
                  <a:lnTo>
                    <a:pt x="436" y="762"/>
                  </a:lnTo>
                  <a:lnTo>
                    <a:pt x="0" y="1959"/>
                  </a:lnTo>
                  <a:lnTo>
                    <a:pt x="1197" y="2395"/>
                  </a:lnTo>
                  <a:lnTo>
                    <a:pt x="819" y="3592"/>
                  </a:lnTo>
                  <a:lnTo>
                    <a:pt x="2016" y="3975"/>
                  </a:lnTo>
                  <a:lnTo>
                    <a:pt x="2394" y="2778"/>
                  </a:lnTo>
                  <a:lnTo>
                    <a:pt x="3591" y="3213"/>
                  </a:lnTo>
                  <a:lnTo>
                    <a:pt x="4027" y="2016"/>
                  </a:lnTo>
                  <a:lnTo>
                    <a:pt x="2830" y="1581"/>
                  </a:lnTo>
                  <a:lnTo>
                    <a:pt x="3213" y="384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>
              <a:off x="8268384" y="4496732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1"/>
                    <a:pt x="1" y="436"/>
                  </a:cubicBezTo>
                  <a:cubicBezTo>
                    <a:pt x="1" y="653"/>
                    <a:pt x="219" y="871"/>
                    <a:pt x="436" y="871"/>
                  </a:cubicBezTo>
                  <a:cubicBezTo>
                    <a:pt x="706" y="871"/>
                    <a:pt x="924" y="653"/>
                    <a:pt x="924" y="436"/>
                  </a:cubicBezTo>
                  <a:cubicBezTo>
                    <a:pt x="924" y="161"/>
                    <a:pt x="7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362156" y="4835156"/>
              <a:ext cx="60134" cy="56501"/>
            </a:xfrm>
            <a:custGeom>
              <a:avLst/>
              <a:gdLst/>
              <a:ahLst/>
              <a:cxnLst/>
              <a:rect l="l" t="t" r="r" b="b"/>
              <a:pathLst>
                <a:path w="928" h="872" extrusionOk="0">
                  <a:moveTo>
                    <a:pt x="492" y="1"/>
                  </a:moveTo>
                  <a:cubicBezTo>
                    <a:pt x="218" y="1"/>
                    <a:pt x="0" y="162"/>
                    <a:pt x="0" y="436"/>
                  </a:cubicBezTo>
                  <a:cubicBezTo>
                    <a:pt x="0" y="706"/>
                    <a:pt x="218" y="872"/>
                    <a:pt x="492" y="872"/>
                  </a:cubicBezTo>
                  <a:cubicBezTo>
                    <a:pt x="710" y="872"/>
                    <a:pt x="927" y="706"/>
                    <a:pt x="927" y="436"/>
                  </a:cubicBezTo>
                  <a:cubicBezTo>
                    <a:pt x="927" y="162"/>
                    <a:pt x="710" y="1"/>
                    <a:pt x="4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4"/>
          <p:cNvSpPr/>
          <p:nvPr/>
        </p:nvSpPr>
        <p:spPr>
          <a:xfrm>
            <a:off x="5734176" y="4658062"/>
            <a:ext cx="60134" cy="56501"/>
          </a:xfrm>
          <a:custGeom>
            <a:avLst/>
            <a:gdLst/>
            <a:ahLst/>
            <a:cxnLst/>
            <a:rect l="l" t="t" r="r" b="b"/>
            <a:pathLst>
              <a:path w="928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10" y="871"/>
                  <a:pt x="927" y="710"/>
                  <a:pt x="927" y="436"/>
                </a:cubicBezTo>
                <a:cubicBezTo>
                  <a:pt x="927" y="166"/>
                  <a:pt x="710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4"/>
          <p:cNvGrpSpPr/>
          <p:nvPr/>
        </p:nvGrpSpPr>
        <p:grpSpPr>
          <a:xfrm>
            <a:off x="8061938" y="4275213"/>
            <a:ext cx="985925" cy="744150"/>
            <a:chOff x="1666700" y="5967688"/>
            <a:chExt cx="985925" cy="744150"/>
          </a:xfrm>
        </p:grpSpPr>
        <p:sp>
          <p:nvSpPr>
            <p:cNvPr id="250" name="Google Shape;250;p4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4"/>
          <p:cNvSpPr/>
          <p:nvPr/>
        </p:nvSpPr>
        <p:spPr>
          <a:xfrm>
            <a:off x="1083565" y="4715859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"/>
          <p:cNvSpPr/>
          <p:nvPr/>
        </p:nvSpPr>
        <p:spPr>
          <a:xfrm>
            <a:off x="713233" y="483916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"/>
          <p:cNvSpPr/>
          <p:nvPr/>
        </p:nvSpPr>
        <p:spPr>
          <a:xfrm>
            <a:off x="1640651" y="4599423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4"/>
          <p:cNvGrpSpPr/>
          <p:nvPr/>
        </p:nvGrpSpPr>
        <p:grpSpPr>
          <a:xfrm>
            <a:off x="179825" y="158500"/>
            <a:ext cx="674325" cy="1173675"/>
            <a:chOff x="4266275" y="6869625"/>
            <a:chExt cx="674325" cy="1173675"/>
          </a:xfrm>
        </p:grpSpPr>
        <p:sp>
          <p:nvSpPr>
            <p:cNvPr id="305" name="Google Shape;305;p4"/>
            <p:cNvSpPr/>
            <p:nvPr/>
          </p:nvSpPr>
          <p:spPr>
            <a:xfrm>
              <a:off x="4754025" y="7408475"/>
              <a:ext cx="186575" cy="194125"/>
            </a:xfrm>
            <a:custGeom>
              <a:avLst/>
              <a:gdLst/>
              <a:ahLst/>
              <a:cxnLst/>
              <a:rect l="l" t="t" r="r" b="b"/>
              <a:pathLst>
                <a:path w="7463" h="7765" extrusionOk="0">
                  <a:moveTo>
                    <a:pt x="2044" y="0"/>
                  </a:moveTo>
                  <a:lnTo>
                    <a:pt x="0" y="1945"/>
                  </a:lnTo>
                  <a:lnTo>
                    <a:pt x="5419" y="7765"/>
                  </a:lnTo>
                  <a:lnTo>
                    <a:pt x="7463" y="582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4759125" y="7416225"/>
              <a:ext cx="58875" cy="53575"/>
            </a:xfrm>
            <a:custGeom>
              <a:avLst/>
              <a:gdLst/>
              <a:ahLst/>
              <a:cxnLst/>
              <a:rect l="l" t="t" r="r" b="b"/>
              <a:pathLst>
                <a:path w="2355" h="2143" extrusionOk="0">
                  <a:moveTo>
                    <a:pt x="2044" y="1"/>
                  </a:moveTo>
                  <a:lnTo>
                    <a:pt x="1" y="1840"/>
                  </a:lnTo>
                  <a:lnTo>
                    <a:pt x="311" y="2142"/>
                  </a:lnTo>
                  <a:lnTo>
                    <a:pt x="2354" y="205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4774450" y="7428900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2044" y="0"/>
                  </a:moveTo>
                  <a:lnTo>
                    <a:pt x="1" y="1946"/>
                  </a:lnTo>
                  <a:lnTo>
                    <a:pt x="205" y="2248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4787325" y="7444225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0" y="1839"/>
                  </a:lnTo>
                  <a:lnTo>
                    <a:pt x="205" y="2150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4800000" y="7457100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0" y="1937"/>
                  </a:lnTo>
                  <a:lnTo>
                    <a:pt x="311" y="2248"/>
                  </a:lnTo>
                  <a:lnTo>
                    <a:pt x="2354" y="30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4812875" y="7472425"/>
              <a:ext cx="58650" cy="53550"/>
            </a:xfrm>
            <a:custGeom>
              <a:avLst/>
              <a:gdLst/>
              <a:ahLst/>
              <a:cxnLst/>
              <a:rect l="l" t="t" r="r" b="b"/>
              <a:pathLst>
                <a:path w="2346" h="2142" extrusionOk="0">
                  <a:moveTo>
                    <a:pt x="2043" y="0"/>
                  </a:moveTo>
                  <a:lnTo>
                    <a:pt x="0" y="1937"/>
                  </a:lnTo>
                  <a:lnTo>
                    <a:pt x="303" y="2142"/>
                  </a:lnTo>
                  <a:lnTo>
                    <a:pt x="2346" y="303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4825525" y="7487750"/>
              <a:ext cx="58875" cy="53550"/>
            </a:xfrm>
            <a:custGeom>
              <a:avLst/>
              <a:gdLst/>
              <a:ahLst/>
              <a:cxnLst/>
              <a:rect l="l" t="t" r="r" b="b"/>
              <a:pathLst>
                <a:path w="2355" h="2142" extrusionOk="0">
                  <a:moveTo>
                    <a:pt x="2044" y="0"/>
                  </a:moveTo>
                  <a:lnTo>
                    <a:pt x="1" y="1839"/>
                  </a:lnTo>
                  <a:lnTo>
                    <a:pt x="311" y="2142"/>
                  </a:lnTo>
                  <a:lnTo>
                    <a:pt x="2355" y="205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4840850" y="750042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2044" y="0"/>
                  </a:moveTo>
                  <a:lnTo>
                    <a:pt x="1" y="1945"/>
                  </a:lnTo>
                  <a:lnTo>
                    <a:pt x="205" y="2248"/>
                  </a:lnTo>
                  <a:lnTo>
                    <a:pt x="2249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4853725" y="7515750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1" y="1839"/>
                  </a:lnTo>
                  <a:lnTo>
                    <a:pt x="205" y="2150"/>
                  </a:lnTo>
                  <a:lnTo>
                    <a:pt x="2249" y="204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866400" y="7528625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1" y="1937"/>
                  </a:lnTo>
                  <a:lnTo>
                    <a:pt x="311" y="2248"/>
                  </a:lnTo>
                  <a:lnTo>
                    <a:pt x="2355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4879275" y="7543950"/>
              <a:ext cx="58675" cy="53550"/>
            </a:xfrm>
            <a:custGeom>
              <a:avLst/>
              <a:gdLst/>
              <a:ahLst/>
              <a:cxnLst/>
              <a:rect l="l" t="t" r="r" b="b"/>
              <a:pathLst>
                <a:path w="2347" h="2142" extrusionOk="0">
                  <a:moveTo>
                    <a:pt x="2044" y="0"/>
                  </a:moveTo>
                  <a:lnTo>
                    <a:pt x="0" y="1937"/>
                  </a:lnTo>
                  <a:lnTo>
                    <a:pt x="303" y="2141"/>
                  </a:lnTo>
                  <a:lnTo>
                    <a:pt x="2346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4266275" y="7482625"/>
              <a:ext cx="597700" cy="560675"/>
            </a:xfrm>
            <a:custGeom>
              <a:avLst/>
              <a:gdLst/>
              <a:ahLst/>
              <a:cxnLst/>
              <a:rect l="l" t="t" r="r" b="b"/>
              <a:pathLst>
                <a:path w="23908" h="22427" extrusionOk="0">
                  <a:moveTo>
                    <a:pt x="19616" y="1"/>
                  </a:moveTo>
                  <a:lnTo>
                    <a:pt x="1324" y="16855"/>
                  </a:lnTo>
                  <a:cubicBezTo>
                    <a:pt x="98" y="18081"/>
                    <a:pt x="0" y="20124"/>
                    <a:pt x="1226" y="21456"/>
                  </a:cubicBezTo>
                  <a:cubicBezTo>
                    <a:pt x="1809" y="22094"/>
                    <a:pt x="2641" y="22426"/>
                    <a:pt x="3492" y="22426"/>
                  </a:cubicBezTo>
                  <a:cubicBezTo>
                    <a:pt x="4279" y="22426"/>
                    <a:pt x="5082" y="22143"/>
                    <a:pt x="5722" y="21554"/>
                  </a:cubicBezTo>
                  <a:lnTo>
                    <a:pt x="23907" y="4701"/>
                  </a:lnTo>
                  <a:lnTo>
                    <a:pt x="19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4294275" y="7615450"/>
              <a:ext cx="429125" cy="403000"/>
            </a:xfrm>
            <a:custGeom>
              <a:avLst/>
              <a:gdLst/>
              <a:ahLst/>
              <a:cxnLst/>
              <a:rect l="l" t="t" r="r" b="b"/>
              <a:pathLst>
                <a:path w="17165" h="16120" extrusionOk="0">
                  <a:moveTo>
                    <a:pt x="14001" y="1"/>
                  </a:moveTo>
                  <a:lnTo>
                    <a:pt x="1022" y="12056"/>
                  </a:lnTo>
                  <a:cubicBezTo>
                    <a:pt x="0" y="12972"/>
                    <a:pt x="0" y="14402"/>
                    <a:pt x="817" y="15326"/>
                  </a:cubicBezTo>
                  <a:cubicBezTo>
                    <a:pt x="1305" y="15865"/>
                    <a:pt x="1934" y="16120"/>
                    <a:pt x="2569" y="16120"/>
                  </a:cubicBezTo>
                  <a:cubicBezTo>
                    <a:pt x="3137" y="16120"/>
                    <a:pt x="3711" y="15916"/>
                    <a:pt x="4193" y="15530"/>
                  </a:cubicBezTo>
                  <a:lnTo>
                    <a:pt x="17164" y="3368"/>
                  </a:lnTo>
                  <a:lnTo>
                    <a:pt x="14001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4736250" y="7454450"/>
              <a:ext cx="155725" cy="166150"/>
            </a:xfrm>
            <a:custGeom>
              <a:avLst/>
              <a:gdLst/>
              <a:ahLst/>
              <a:cxnLst/>
              <a:rect l="l" t="t" r="r" b="b"/>
              <a:pathLst>
                <a:path w="6229" h="6646" extrusionOk="0">
                  <a:moveTo>
                    <a:pt x="817" y="0"/>
                  </a:moveTo>
                  <a:lnTo>
                    <a:pt x="0" y="817"/>
                  </a:lnTo>
                  <a:lnTo>
                    <a:pt x="5313" y="6645"/>
                  </a:lnTo>
                  <a:lnTo>
                    <a:pt x="6228" y="5828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4294275" y="7881100"/>
              <a:ext cx="143050" cy="137350"/>
            </a:xfrm>
            <a:custGeom>
              <a:avLst/>
              <a:gdLst/>
              <a:ahLst/>
              <a:cxnLst/>
              <a:rect l="l" t="t" r="r" b="b"/>
              <a:pathLst>
                <a:path w="5722" h="5494" extrusionOk="0">
                  <a:moveTo>
                    <a:pt x="2558" y="0"/>
                  </a:moveTo>
                  <a:cubicBezTo>
                    <a:pt x="2532" y="24"/>
                    <a:pt x="2506" y="48"/>
                    <a:pt x="2480" y="73"/>
                  </a:cubicBezTo>
                  <a:lnTo>
                    <a:pt x="2480" y="73"/>
                  </a:lnTo>
                  <a:lnTo>
                    <a:pt x="2558" y="0"/>
                  </a:lnTo>
                  <a:close/>
                  <a:moveTo>
                    <a:pt x="5721" y="3368"/>
                  </a:moveTo>
                  <a:lnTo>
                    <a:pt x="5716" y="3373"/>
                  </a:lnTo>
                  <a:lnTo>
                    <a:pt x="5716" y="3373"/>
                  </a:lnTo>
                  <a:cubicBezTo>
                    <a:pt x="5718" y="3371"/>
                    <a:pt x="5720" y="3369"/>
                    <a:pt x="5721" y="3368"/>
                  </a:cubicBezTo>
                  <a:close/>
                  <a:moveTo>
                    <a:pt x="2480" y="73"/>
                  </a:moveTo>
                  <a:lnTo>
                    <a:pt x="1022" y="1430"/>
                  </a:lnTo>
                  <a:cubicBezTo>
                    <a:pt x="0" y="2346"/>
                    <a:pt x="0" y="3776"/>
                    <a:pt x="817" y="4700"/>
                  </a:cubicBezTo>
                  <a:cubicBezTo>
                    <a:pt x="1305" y="5239"/>
                    <a:pt x="1934" y="5494"/>
                    <a:pt x="2569" y="5494"/>
                  </a:cubicBezTo>
                  <a:cubicBezTo>
                    <a:pt x="3137" y="5494"/>
                    <a:pt x="3711" y="5290"/>
                    <a:pt x="4193" y="4904"/>
                  </a:cubicBezTo>
                  <a:lnTo>
                    <a:pt x="5716" y="3373"/>
                  </a:lnTo>
                  <a:lnTo>
                    <a:pt x="5716" y="3373"/>
                  </a:lnTo>
                  <a:cubicBezTo>
                    <a:pt x="5284" y="3806"/>
                    <a:pt x="4739" y="4010"/>
                    <a:pt x="4187" y="4010"/>
                  </a:cubicBezTo>
                  <a:cubicBezTo>
                    <a:pt x="3568" y="4010"/>
                    <a:pt x="2939" y="3752"/>
                    <a:pt x="2452" y="3269"/>
                  </a:cubicBezTo>
                  <a:cubicBezTo>
                    <a:pt x="1563" y="2373"/>
                    <a:pt x="1630" y="905"/>
                    <a:pt x="2480" y="73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4577875" y="7543950"/>
              <a:ext cx="125075" cy="112400"/>
            </a:xfrm>
            <a:custGeom>
              <a:avLst/>
              <a:gdLst/>
              <a:ahLst/>
              <a:cxnLst/>
              <a:rect l="l" t="t" r="r" b="b"/>
              <a:pathLst>
                <a:path w="5003" h="4496" extrusionOk="0">
                  <a:moveTo>
                    <a:pt x="4496" y="0"/>
                  </a:moveTo>
                  <a:lnTo>
                    <a:pt x="1" y="4185"/>
                  </a:lnTo>
                  <a:cubicBezTo>
                    <a:pt x="205" y="4291"/>
                    <a:pt x="507" y="4389"/>
                    <a:pt x="916" y="4495"/>
                  </a:cubicBezTo>
                  <a:lnTo>
                    <a:pt x="2657" y="2861"/>
                  </a:lnTo>
                  <a:lnTo>
                    <a:pt x="3573" y="3776"/>
                  </a:lnTo>
                  <a:cubicBezTo>
                    <a:pt x="4594" y="2959"/>
                    <a:pt x="5003" y="1635"/>
                    <a:pt x="4594" y="302"/>
                  </a:cubicBezTo>
                  <a:lnTo>
                    <a:pt x="4496" y="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4600775" y="7615450"/>
              <a:ext cx="66425" cy="43350"/>
            </a:xfrm>
            <a:custGeom>
              <a:avLst/>
              <a:gdLst/>
              <a:ahLst/>
              <a:cxnLst/>
              <a:rect l="l" t="t" r="r" b="b"/>
              <a:pathLst>
                <a:path w="2657" h="1734" extrusionOk="0">
                  <a:moveTo>
                    <a:pt x="1741" y="1"/>
                  </a:moveTo>
                  <a:lnTo>
                    <a:pt x="0" y="1635"/>
                  </a:lnTo>
                  <a:cubicBezTo>
                    <a:pt x="204" y="1733"/>
                    <a:pt x="409" y="1733"/>
                    <a:pt x="613" y="1733"/>
                  </a:cubicBezTo>
                  <a:cubicBezTo>
                    <a:pt x="924" y="1733"/>
                    <a:pt x="1332" y="1635"/>
                    <a:pt x="1635" y="1529"/>
                  </a:cubicBezTo>
                  <a:cubicBezTo>
                    <a:pt x="2044" y="1431"/>
                    <a:pt x="2354" y="1227"/>
                    <a:pt x="2657" y="9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4268725" y="6869625"/>
              <a:ext cx="209475" cy="130200"/>
            </a:xfrm>
            <a:custGeom>
              <a:avLst/>
              <a:gdLst/>
              <a:ahLst/>
              <a:cxnLst/>
              <a:rect l="l" t="t" r="r" b="b"/>
              <a:pathLst>
                <a:path w="8379" h="5208" extrusionOk="0">
                  <a:moveTo>
                    <a:pt x="7463" y="1"/>
                  </a:moveTo>
                  <a:lnTo>
                    <a:pt x="0" y="2551"/>
                  </a:lnTo>
                  <a:lnTo>
                    <a:pt x="924" y="5207"/>
                  </a:lnTo>
                  <a:lnTo>
                    <a:pt x="8378" y="2551"/>
                  </a:lnTo>
                  <a:lnTo>
                    <a:pt x="74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4276475" y="6928275"/>
              <a:ext cx="30675" cy="69100"/>
            </a:xfrm>
            <a:custGeom>
              <a:avLst/>
              <a:gdLst/>
              <a:ahLst/>
              <a:cxnLst/>
              <a:rect l="l" t="t" r="r" b="b"/>
              <a:pathLst>
                <a:path w="1227" h="2764" extrusionOk="0">
                  <a:moveTo>
                    <a:pt x="303" y="1"/>
                  </a:moveTo>
                  <a:lnTo>
                    <a:pt x="1" y="107"/>
                  </a:lnTo>
                  <a:lnTo>
                    <a:pt x="916" y="2763"/>
                  </a:lnTo>
                  <a:lnTo>
                    <a:pt x="1227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4294275" y="692072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205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4312250" y="6915600"/>
              <a:ext cx="30675" cy="68900"/>
            </a:xfrm>
            <a:custGeom>
              <a:avLst/>
              <a:gdLst/>
              <a:ahLst/>
              <a:cxnLst/>
              <a:rect l="l" t="t" r="r" b="b"/>
              <a:pathLst>
                <a:path w="1227" h="2756" extrusionOk="0">
                  <a:moveTo>
                    <a:pt x="303" y="1"/>
                  </a:moveTo>
                  <a:lnTo>
                    <a:pt x="0" y="99"/>
                  </a:lnTo>
                  <a:lnTo>
                    <a:pt x="916" y="2755"/>
                  </a:lnTo>
                  <a:lnTo>
                    <a:pt x="1226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4330025" y="690785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205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4348000" y="6902725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1" y="107"/>
                  </a:lnTo>
                  <a:lnTo>
                    <a:pt x="916" y="2764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4368450" y="68951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02" y="1"/>
                  </a:moveTo>
                  <a:lnTo>
                    <a:pt x="0" y="205"/>
                  </a:lnTo>
                  <a:lnTo>
                    <a:pt x="915" y="2755"/>
                  </a:lnTo>
                  <a:lnTo>
                    <a:pt x="1226" y="265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4386225" y="68900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98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4404200" y="6882300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0" y="205"/>
                  </a:lnTo>
                  <a:lnTo>
                    <a:pt x="916" y="2763"/>
                  </a:lnTo>
                  <a:lnTo>
                    <a:pt x="1324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4421975" y="687720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107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4439950" y="6869625"/>
              <a:ext cx="33125" cy="68900"/>
            </a:xfrm>
            <a:custGeom>
              <a:avLst/>
              <a:gdLst/>
              <a:ahLst/>
              <a:cxnLst/>
              <a:rect l="l" t="t" r="r" b="b"/>
              <a:pathLst>
                <a:path w="1325" h="2756" extrusionOk="0">
                  <a:moveTo>
                    <a:pt x="409" y="1"/>
                  </a:moveTo>
                  <a:lnTo>
                    <a:pt x="1" y="99"/>
                  </a:lnTo>
                  <a:lnTo>
                    <a:pt x="1022" y="2755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4314700" y="6956475"/>
              <a:ext cx="367825" cy="694425"/>
            </a:xfrm>
            <a:custGeom>
              <a:avLst/>
              <a:gdLst/>
              <a:ahLst/>
              <a:cxnLst/>
              <a:rect l="l" t="t" r="r" b="b"/>
              <a:pathLst>
                <a:path w="14713" h="27777" extrusionOk="0">
                  <a:moveTo>
                    <a:pt x="6032" y="1"/>
                  </a:moveTo>
                  <a:lnTo>
                    <a:pt x="0" y="2142"/>
                  </a:lnTo>
                  <a:lnTo>
                    <a:pt x="8076" y="25640"/>
                  </a:lnTo>
                  <a:cubicBezTo>
                    <a:pt x="8559" y="26929"/>
                    <a:pt x="9805" y="27776"/>
                    <a:pt x="11111" y="27776"/>
                  </a:cubicBezTo>
                  <a:cubicBezTo>
                    <a:pt x="11462" y="27776"/>
                    <a:pt x="11817" y="27715"/>
                    <a:pt x="12162" y="27586"/>
                  </a:cubicBezTo>
                  <a:cubicBezTo>
                    <a:pt x="13895" y="26973"/>
                    <a:pt x="14713" y="25134"/>
                    <a:pt x="14206" y="23499"/>
                  </a:cubicBezTo>
                  <a:lnTo>
                    <a:pt x="6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4391325" y="7125050"/>
              <a:ext cx="265650" cy="498700"/>
            </a:xfrm>
            <a:custGeom>
              <a:avLst/>
              <a:gdLst/>
              <a:ahLst/>
              <a:cxnLst/>
              <a:rect l="l" t="t" r="r" b="b"/>
              <a:pathLst>
                <a:path w="10626" h="19948" extrusionOk="0">
                  <a:moveTo>
                    <a:pt x="4398" y="1"/>
                  </a:moveTo>
                  <a:lnTo>
                    <a:pt x="0" y="1529"/>
                  </a:lnTo>
                  <a:lnTo>
                    <a:pt x="5828" y="18391"/>
                  </a:lnTo>
                  <a:cubicBezTo>
                    <a:pt x="6151" y="19361"/>
                    <a:pt x="7048" y="19947"/>
                    <a:pt x="8016" y="19947"/>
                  </a:cubicBezTo>
                  <a:cubicBezTo>
                    <a:pt x="8271" y="19947"/>
                    <a:pt x="8531" y="19906"/>
                    <a:pt x="8787" y="19821"/>
                  </a:cubicBezTo>
                  <a:cubicBezTo>
                    <a:pt x="10013" y="19412"/>
                    <a:pt x="10626" y="18080"/>
                    <a:pt x="10217" y="1685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4289150" y="6933375"/>
              <a:ext cx="196800" cy="91975"/>
            </a:xfrm>
            <a:custGeom>
              <a:avLst/>
              <a:gdLst/>
              <a:ahLst/>
              <a:cxnLst/>
              <a:rect l="l" t="t" r="r" b="b"/>
              <a:pathLst>
                <a:path w="7872" h="3679" extrusionOk="0">
                  <a:moveTo>
                    <a:pt x="7561" y="1"/>
                  </a:moveTo>
                  <a:lnTo>
                    <a:pt x="1" y="2559"/>
                  </a:lnTo>
                  <a:lnTo>
                    <a:pt x="409" y="3679"/>
                  </a:lnTo>
                  <a:lnTo>
                    <a:pt x="7872" y="1023"/>
                  </a:lnTo>
                  <a:lnTo>
                    <a:pt x="756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4519025" y="7495300"/>
              <a:ext cx="137950" cy="128450"/>
            </a:xfrm>
            <a:custGeom>
              <a:avLst/>
              <a:gdLst/>
              <a:ahLst/>
              <a:cxnLst/>
              <a:rect l="l" t="t" r="r" b="b"/>
              <a:pathLst>
                <a:path w="5518" h="5138" extrusionOk="0">
                  <a:moveTo>
                    <a:pt x="1" y="1537"/>
                  </a:moveTo>
                  <a:cubicBezTo>
                    <a:pt x="9" y="1562"/>
                    <a:pt x="18" y="1587"/>
                    <a:pt x="27" y="1611"/>
                  </a:cubicBezTo>
                  <a:lnTo>
                    <a:pt x="27" y="1611"/>
                  </a:lnTo>
                  <a:lnTo>
                    <a:pt x="1" y="1537"/>
                  </a:lnTo>
                  <a:close/>
                  <a:moveTo>
                    <a:pt x="4398" y="1"/>
                  </a:moveTo>
                  <a:cubicBezTo>
                    <a:pt x="4807" y="1227"/>
                    <a:pt x="4194" y="2559"/>
                    <a:pt x="2968" y="2968"/>
                  </a:cubicBezTo>
                  <a:cubicBezTo>
                    <a:pt x="2712" y="3053"/>
                    <a:pt x="2451" y="3094"/>
                    <a:pt x="2196" y="3094"/>
                  </a:cubicBezTo>
                  <a:cubicBezTo>
                    <a:pt x="1251" y="3094"/>
                    <a:pt x="370" y="2537"/>
                    <a:pt x="27" y="1611"/>
                  </a:cubicBezTo>
                  <a:lnTo>
                    <a:pt x="27" y="1611"/>
                  </a:lnTo>
                  <a:lnTo>
                    <a:pt x="720" y="3581"/>
                  </a:lnTo>
                  <a:cubicBezTo>
                    <a:pt x="1043" y="4551"/>
                    <a:pt x="1940" y="5137"/>
                    <a:pt x="2908" y="5137"/>
                  </a:cubicBezTo>
                  <a:cubicBezTo>
                    <a:pt x="3163" y="5137"/>
                    <a:pt x="3423" y="5096"/>
                    <a:pt x="3679" y="5011"/>
                  </a:cubicBezTo>
                  <a:cubicBezTo>
                    <a:pt x="4905" y="4602"/>
                    <a:pt x="5518" y="3270"/>
                    <a:pt x="5109" y="204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" name="Google Shape;337;p4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4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_1_1_2_1"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34" name="Google Shape;1634;p33"/>
          <p:cNvSpPr txBox="1">
            <a:spLocks noGrp="1"/>
          </p:cNvSpPr>
          <p:nvPr>
            <p:ph type="subTitle" idx="1"/>
          </p:nvPr>
        </p:nvSpPr>
        <p:spPr>
          <a:xfrm>
            <a:off x="2233783" y="1224106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35" name="Google Shape;1635;p33"/>
          <p:cNvSpPr txBox="1">
            <a:spLocks noGrp="1"/>
          </p:cNvSpPr>
          <p:nvPr>
            <p:ph type="subTitle" idx="2"/>
          </p:nvPr>
        </p:nvSpPr>
        <p:spPr>
          <a:xfrm>
            <a:off x="5725358" y="1224106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36" name="Google Shape;1636;p33"/>
          <p:cNvSpPr txBox="1">
            <a:spLocks noGrp="1"/>
          </p:cNvSpPr>
          <p:nvPr>
            <p:ph type="subTitle" idx="3"/>
          </p:nvPr>
        </p:nvSpPr>
        <p:spPr>
          <a:xfrm>
            <a:off x="2233783" y="2394859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37" name="Google Shape;1637;p33"/>
          <p:cNvSpPr txBox="1">
            <a:spLocks noGrp="1"/>
          </p:cNvSpPr>
          <p:nvPr>
            <p:ph type="subTitle" idx="4"/>
          </p:nvPr>
        </p:nvSpPr>
        <p:spPr>
          <a:xfrm>
            <a:off x="2233783" y="1591438"/>
            <a:ext cx="214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38" name="Google Shape;1638;p33"/>
          <p:cNvSpPr txBox="1">
            <a:spLocks noGrp="1"/>
          </p:cNvSpPr>
          <p:nvPr>
            <p:ph type="subTitle" idx="5"/>
          </p:nvPr>
        </p:nvSpPr>
        <p:spPr>
          <a:xfrm>
            <a:off x="5725358" y="1591438"/>
            <a:ext cx="214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39" name="Google Shape;1639;p33"/>
          <p:cNvSpPr txBox="1">
            <a:spLocks noGrp="1"/>
          </p:cNvSpPr>
          <p:nvPr>
            <p:ph type="subTitle" idx="6"/>
          </p:nvPr>
        </p:nvSpPr>
        <p:spPr>
          <a:xfrm>
            <a:off x="2233783" y="2762191"/>
            <a:ext cx="21522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40" name="Google Shape;1640;p33"/>
          <p:cNvSpPr txBox="1">
            <a:spLocks noGrp="1"/>
          </p:cNvSpPr>
          <p:nvPr>
            <p:ph type="subTitle" idx="7"/>
          </p:nvPr>
        </p:nvSpPr>
        <p:spPr>
          <a:xfrm>
            <a:off x="2233783" y="3567945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41" name="Google Shape;1641;p33"/>
          <p:cNvSpPr txBox="1">
            <a:spLocks noGrp="1"/>
          </p:cNvSpPr>
          <p:nvPr>
            <p:ph type="subTitle" idx="8"/>
          </p:nvPr>
        </p:nvSpPr>
        <p:spPr>
          <a:xfrm>
            <a:off x="5725358" y="3567945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42" name="Google Shape;1642;p33"/>
          <p:cNvSpPr txBox="1">
            <a:spLocks noGrp="1"/>
          </p:cNvSpPr>
          <p:nvPr>
            <p:ph type="subTitle" idx="9"/>
          </p:nvPr>
        </p:nvSpPr>
        <p:spPr>
          <a:xfrm>
            <a:off x="5725358" y="2394859"/>
            <a:ext cx="21489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Nunito ExtraBold"/>
              <a:buNone/>
              <a:defRPr sz="1800">
                <a:latin typeface="Nunito ExtraBold"/>
                <a:ea typeface="Nunito ExtraBold"/>
                <a:cs typeface="Nunito ExtraBold"/>
                <a:sym typeface="Nunito ExtraBold"/>
              </a:defRPr>
            </a:lvl9pPr>
          </a:lstStyle>
          <a:p>
            <a:endParaRPr/>
          </a:p>
        </p:txBody>
      </p:sp>
      <p:sp>
        <p:nvSpPr>
          <p:cNvPr id="1643" name="Google Shape;1643;p33"/>
          <p:cNvSpPr txBox="1">
            <a:spLocks noGrp="1"/>
          </p:cNvSpPr>
          <p:nvPr>
            <p:ph type="subTitle" idx="13"/>
          </p:nvPr>
        </p:nvSpPr>
        <p:spPr>
          <a:xfrm>
            <a:off x="2233783" y="3931134"/>
            <a:ext cx="214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44" name="Google Shape;1644;p33"/>
          <p:cNvSpPr txBox="1">
            <a:spLocks noGrp="1"/>
          </p:cNvSpPr>
          <p:nvPr>
            <p:ph type="subTitle" idx="14"/>
          </p:nvPr>
        </p:nvSpPr>
        <p:spPr>
          <a:xfrm>
            <a:off x="5725358" y="3931134"/>
            <a:ext cx="214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45" name="Google Shape;1645;p33"/>
          <p:cNvSpPr txBox="1">
            <a:spLocks noGrp="1"/>
          </p:cNvSpPr>
          <p:nvPr>
            <p:ph type="subTitle" idx="15"/>
          </p:nvPr>
        </p:nvSpPr>
        <p:spPr>
          <a:xfrm>
            <a:off x="5725358" y="2762191"/>
            <a:ext cx="2148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646" name="Google Shape;1646;p33"/>
          <p:cNvSpPr/>
          <p:nvPr/>
        </p:nvSpPr>
        <p:spPr>
          <a:xfrm flipH="1">
            <a:off x="321590" y="12038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33"/>
          <p:cNvSpPr/>
          <p:nvPr/>
        </p:nvSpPr>
        <p:spPr>
          <a:xfrm flipH="1">
            <a:off x="1700081" y="4141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3"/>
          <p:cNvSpPr/>
          <p:nvPr/>
        </p:nvSpPr>
        <p:spPr>
          <a:xfrm flipH="1">
            <a:off x="152397" y="16269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9" name="Google Shape;1649;p33"/>
          <p:cNvSpPr/>
          <p:nvPr/>
        </p:nvSpPr>
        <p:spPr>
          <a:xfrm flipH="1">
            <a:off x="614097" y="9288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0" name="Google Shape;1650;p33"/>
          <p:cNvSpPr/>
          <p:nvPr/>
        </p:nvSpPr>
        <p:spPr>
          <a:xfrm flipH="1">
            <a:off x="712853" y="5128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1" name="Google Shape;1651;p33"/>
          <p:cNvSpPr/>
          <p:nvPr/>
        </p:nvSpPr>
        <p:spPr>
          <a:xfrm flipH="1">
            <a:off x="2362920" y="6222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2" name="Google Shape;1652;p33"/>
          <p:cNvSpPr/>
          <p:nvPr/>
        </p:nvSpPr>
        <p:spPr>
          <a:xfrm>
            <a:off x="8430723" y="5671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33"/>
          <p:cNvSpPr/>
          <p:nvPr/>
        </p:nvSpPr>
        <p:spPr>
          <a:xfrm>
            <a:off x="8561036" y="2814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33"/>
          <p:cNvSpPr/>
          <p:nvPr/>
        </p:nvSpPr>
        <p:spPr>
          <a:xfrm>
            <a:off x="8719860" y="12158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3"/>
          <p:cNvSpPr/>
          <p:nvPr/>
        </p:nvSpPr>
        <p:spPr>
          <a:xfrm>
            <a:off x="8959853" y="6162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33"/>
          <p:cNvSpPr/>
          <p:nvPr/>
        </p:nvSpPr>
        <p:spPr>
          <a:xfrm flipH="1">
            <a:off x="4967668" y="0"/>
            <a:ext cx="4176332" cy="56524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33"/>
          <p:cNvSpPr/>
          <p:nvPr/>
        </p:nvSpPr>
        <p:spPr>
          <a:xfrm>
            <a:off x="6605" y="0"/>
            <a:ext cx="4176332" cy="56524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_1_1_1_1"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660" name="Google Shape;1660;p34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34"/>
          <p:cNvSpPr/>
          <p:nvPr/>
        </p:nvSpPr>
        <p:spPr>
          <a:xfrm>
            <a:off x="6520050" y="3186063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2" name="Google Shape;1662;p34"/>
          <p:cNvGrpSpPr/>
          <p:nvPr/>
        </p:nvGrpSpPr>
        <p:grpSpPr>
          <a:xfrm>
            <a:off x="7853225" y="3974325"/>
            <a:ext cx="531275" cy="821125"/>
            <a:chOff x="238125" y="3188925"/>
            <a:chExt cx="531275" cy="821125"/>
          </a:xfrm>
        </p:grpSpPr>
        <p:sp>
          <p:nvSpPr>
            <p:cNvPr id="1663" name="Google Shape;1663;p34"/>
            <p:cNvSpPr/>
            <p:nvPr/>
          </p:nvSpPr>
          <p:spPr>
            <a:xfrm>
              <a:off x="281625" y="3275750"/>
              <a:ext cx="487775" cy="734300"/>
            </a:xfrm>
            <a:custGeom>
              <a:avLst/>
              <a:gdLst/>
              <a:ahLst/>
              <a:cxnLst/>
              <a:rect l="l" t="t" r="r" b="b"/>
              <a:pathLst>
                <a:path w="19511" h="29372" extrusionOk="0">
                  <a:moveTo>
                    <a:pt x="11950" y="1"/>
                  </a:moveTo>
                  <a:lnTo>
                    <a:pt x="1" y="3475"/>
                  </a:lnTo>
                  <a:lnTo>
                    <a:pt x="7357" y="28403"/>
                  </a:lnTo>
                  <a:cubicBezTo>
                    <a:pt x="7526" y="28991"/>
                    <a:pt x="8040" y="29371"/>
                    <a:pt x="8619" y="29371"/>
                  </a:cubicBezTo>
                  <a:cubicBezTo>
                    <a:pt x="8741" y="29371"/>
                    <a:pt x="8866" y="29354"/>
                    <a:pt x="8992" y="29319"/>
                  </a:cubicBezTo>
                  <a:lnTo>
                    <a:pt x="18391" y="26564"/>
                  </a:lnTo>
                  <a:cubicBezTo>
                    <a:pt x="19102" y="26360"/>
                    <a:pt x="19511" y="25641"/>
                    <a:pt x="19306" y="24930"/>
                  </a:cubicBezTo>
                  <a:lnTo>
                    <a:pt x="11950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324950" y="3418800"/>
              <a:ext cx="365375" cy="316750"/>
            </a:xfrm>
            <a:custGeom>
              <a:avLst/>
              <a:gdLst/>
              <a:ahLst/>
              <a:cxnLst/>
              <a:rect l="l" t="t" r="r" b="b"/>
              <a:pathLst>
                <a:path w="14615" h="12670" extrusionOk="0">
                  <a:moveTo>
                    <a:pt x="11852" y="0"/>
                  </a:moveTo>
                  <a:lnTo>
                    <a:pt x="1" y="3474"/>
                  </a:lnTo>
                  <a:lnTo>
                    <a:pt x="2657" y="12669"/>
                  </a:lnTo>
                  <a:lnTo>
                    <a:pt x="14615" y="9195"/>
                  </a:lnTo>
                  <a:lnTo>
                    <a:pt x="11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238125" y="3188925"/>
              <a:ext cx="360250" cy="178800"/>
            </a:xfrm>
            <a:custGeom>
              <a:avLst/>
              <a:gdLst/>
              <a:ahLst/>
              <a:cxnLst/>
              <a:rect l="l" t="t" r="r" b="b"/>
              <a:pathLst>
                <a:path w="14410" h="7152" extrusionOk="0">
                  <a:moveTo>
                    <a:pt x="13486" y="0"/>
                  </a:moveTo>
                  <a:lnTo>
                    <a:pt x="0" y="3981"/>
                  </a:lnTo>
                  <a:lnTo>
                    <a:pt x="1022" y="7152"/>
                  </a:lnTo>
                  <a:lnTo>
                    <a:pt x="14410" y="3270"/>
                  </a:lnTo>
                  <a:lnTo>
                    <a:pt x="13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250975" y="32808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281625" y="32731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8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309625" y="32628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4" y="1"/>
                  </a:moveTo>
                  <a:lnTo>
                    <a:pt x="1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340275" y="32553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4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370925" y="3245100"/>
              <a:ext cx="38450" cy="84225"/>
            </a:xfrm>
            <a:custGeom>
              <a:avLst/>
              <a:gdLst/>
              <a:ahLst/>
              <a:cxnLst/>
              <a:rect l="l" t="t" r="r" b="b"/>
              <a:pathLst>
                <a:path w="1538" h="3369" extrusionOk="0">
                  <a:moveTo>
                    <a:pt x="516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27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401575" y="3237350"/>
              <a:ext cx="35800" cy="84400"/>
            </a:xfrm>
            <a:custGeom>
              <a:avLst/>
              <a:gdLst/>
              <a:ahLst/>
              <a:cxnLst/>
              <a:rect l="l" t="t" r="r" b="b"/>
              <a:pathLst>
                <a:path w="1432" h="3376" extrusionOk="0">
                  <a:moveTo>
                    <a:pt x="516" y="0"/>
                  </a:moveTo>
                  <a:lnTo>
                    <a:pt x="1" y="205"/>
                  </a:lnTo>
                  <a:lnTo>
                    <a:pt x="924" y="3376"/>
                  </a:lnTo>
                  <a:lnTo>
                    <a:pt x="1431" y="3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429775" y="3229775"/>
              <a:ext cx="38250" cy="81775"/>
            </a:xfrm>
            <a:custGeom>
              <a:avLst/>
              <a:gdLst/>
              <a:ahLst/>
              <a:cxnLst/>
              <a:rect l="l" t="t" r="r" b="b"/>
              <a:pathLst>
                <a:path w="1530" h="3271" extrusionOk="0">
                  <a:moveTo>
                    <a:pt x="614" y="1"/>
                  </a:moveTo>
                  <a:lnTo>
                    <a:pt x="1" y="99"/>
                  </a:lnTo>
                  <a:lnTo>
                    <a:pt x="916" y="3270"/>
                  </a:lnTo>
                  <a:lnTo>
                    <a:pt x="1529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460425" y="32195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491075" y="32118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7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519075" y="32015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3" y="1"/>
                  </a:moveTo>
                  <a:lnTo>
                    <a:pt x="0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549725" y="31940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3" y="1"/>
                  </a:moveTo>
                  <a:lnTo>
                    <a:pt x="0" y="99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281625" y="3275750"/>
              <a:ext cx="309000" cy="122625"/>
            </a:xfrm>
            <a:custGeom>
              <a:avLst/>
              <a:gdLst/>
              <a:ahLst/>
              <a:cxnLst/>
              <a:rect l="l" t="t" r="r" b="b"/>
              <a:pathLst>
                <a:path w="12360" h="4905" extrusionOk="0">
                  <a:moveTo>
                    <a:pt x="11950" y="1"/>
                  </a:moveTo>
                  <a:lnTo>
                    <a:pt x="1" y="3475"/>
                  </a:lnTo>
                  <a:lnTo>
                    <a:pt x="410" y="4905"/>
                  </a:lnTo>
                  <a:lnTo>
                    <a:pt x="12359" y="1325"/>
                  </a:lnTo>
                  <a:lnTo>
                    <a:pt x="11950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557500" y="3574500"/>
              <a:ext cx="86850" cy="38425"/>
            </a:xfrm>
            <a:custGeom>
              <a:avLst/>
              <a:gdLst/>
              <a:ahLst/>
              <a:cxnLst/>
              <a:rect l="l" t="t" r="r" b="b"/>
              <a:pathLst>
                <a:path w="3474" h="1537" extrusionOk="0">
                  <a:moveTo>
                    <a:pt x="3367" y="0"/>
                  </a:moveTo>
                  <a:lnTo>
                    <a:pt x="0" y="1022"/>
                  </a:lnTo>
                  <a:lnTo>
                    <a:pt x="204" y="1537"/>
                  </a:lnTo>
                  <a:lnTo>
                    <a:pt x="3474" y="613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549725" y="3546500"/>
              <a:ext cx="86875" cy="38250"/>
            </a:xfrm>
            <a:custGeom>
              <a:avLst/>
              <a:gdLst/>
              <a:ahLst/>
              <a:cxnLst/>
              <a:rect l="l" t="t" r="r" b="b"/>
              <a:pathLst>
                <a:path w="3475" h="1530" extrusionOk="0">
                  <a:moveTo>
                    <a:pt x="3270" y="1"/>
                  </a:moveTo>
                  <a:lnTo>
                    <a:pt x="0" y="1022"/>
                  </a:lnTo>
                  <a:lnTo>
                    <a:pt x="205" y="1529"/>
                  </a:lnTo>
                  <a:lnTo>
                    <a:pt x="3474" y="614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542175" y="3518300"/>
              <a:ext cx="86850" cy="38450"/>
            </a:xfrm>
            <a:custGeom>
              <a:avLst/>
              <a:gdLst/>
              <a:ahLst/>
              <a:cxnLst/>
              <a:rect l="l" t="t" r="r" b="b"/>
              <a:pathLst>
                <a:path w="3474" h="1538" extrusionOk="0">
                  <a:moveTo>
                    <a:pt x="3269" y="1"/>
                  </a:moveTo>
                  <a:lnTo>
                    <a:pt x="0" y="1022"/>
                  </a:lnTo>
                  <a:lnTo>
                    <a:pt x="98" y="1537"/>
                  </a:lnTo>
                  <a:lnTo>
                    <a:pt x="3474" y="614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360725" y="3514550"/>
              <a:ext cx="84400" cy="75050"/>
            </a:xfrm>
            <a:custGeom>
              <a:avLst/>
              <a:gdLst/>
              <a:ahLst/>
              <a:cxnLst/>
              <a:rect l="l" t="t" r="r" b="b"/>
              <a:pathLst>
                <a:path w="3376" h="3002" extrusionOk="0">
                  <a:moveTo>
                    <a:pt x="1712" y="1"/>
                  </a:moveTo>
                  <a:cubicBezTo>
                    <a:pt x="1583" y="1"/>
                    <a:pt x="1454" y="18"/>
                    <a:pt x="1332" y="53"/>
                  </a:cubicBezTo>
                  <a:cubicBezTo>
                    <a:pt x="515" y="355"/>
                    <a:pt x="0" y="1172"/>
                    <a:pt x="311" y="1892"/>
                  </a:cubicBezTo>
                  <a:cubicBezTo>
                    <a:pt x="474" y="2546"/>
                    <a:pt x="1031" y="3002"/>
                    <a:pt x="1666" y="3002"/>
                  </a:cubicBezTo>
                  <a:cubicBezTo>
                    <a:pt x="1824" y="3002"/>
                    <a:pt x="1987" y="2974"/>
                    <a:pt x="2150" y="2913"/>
                  </a:cubicBezTo>
                  <a:cubicBezTo>
                    <a:pt x="2967" y="2709"/>
                    <a:pt x="3376" y="1892"/>
                    <a:pt x="3171" y="1074"/>
                  </a:cubicBezTo>
                  <a:cubicBezTo>
                    <a:pt x="3002" y="397"/>
                    <a:pt x="2339" y="1"/>
                    <a:pt x="171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450200" y="3847900"/>
              <a:ext cx="319200" cy="162150"/>
            </a:xfrm>
            <a:custGeom>
              <a:avLst/>
              <a:gdLst/>
              <a:ahLst/>
              <a:cxnLst/>
              <a:rect l="l" t="t" r="r" b="b"/>
              <a:pathLst>
                <a:path w="12768" h="6486" extrusionOk="0">
                  <a:moveTo>
                    <a:pt x="1" y="3572"/>
                  </a:moveTo>
                  <a:lnTo>
                    <a:pt x="1" y="3572"/>
                  </a:lnTo>
                  <a:cubicBezTo>
                    <a:pt x="9" y="3599"/>
                    <a:pt x="17" y="3625"/>
                    <a:pt x="26" y="3651"/>
                  </a:cubicBezTo>
                  <a:lnTo>
                    <a:pt x="26" y="3651"/>
                  </a:lnTo>
                  <a:lnTo>
                    <a:pt x="1" y="3572"/>
                  </a:lnTo>
                  <a:close/>
                  <a:moveTo>
                    <a:pt x="11950" y="0"/>
                  </a:moveTo>
                  <a:cubicBezTo>
                    <a:pt x="12155" y="711"/>
                    <a:pt x="11746" y="1431"/>
                    <a:pt x="11035" y="1635"/>
                  </a:cubicBezTo>
                  <a:lnTo>
                    <a:pt x="1636" y="4496"/>
                  </a:lnTo>
                  <a:cubicBezTo>
                    <a:pt x="1510" y="4531"/>
                    <a:pt x="1385" y="4548"/>
                    <a:pt x="1263" y="4548"/>
                  </a:cubicBezTo>
                  <a:cubicBezTo>
                    <a:pt x="710" y="4548"/>
                    <a:pt x="216" y="4200"/>
                    <a:pt x="26" y="3651"/>
                  </a:cubicBezTo>
                  <a:lnTo>
                    <a:pt x="26" y="3651"/>
                  </a:lnTo>
                  <a:lnTo>
                    <a:pt x="614" y="5517"/>
                  </a:lnTo>
                  <a:cubicBezTo>
                    <a:pt x="783" y="6105"/>
                    <a:pt x="1297" y="6485"/>
                    <a:pt x="1876" y="6485"/>
                  </a:cubicBezTo>
                  <a:cubicBezTo>
                    <a:pt x="1998" y="6485"/>
                    <a:pt x="2123" y="6468"/>
                    <a:pt x="2249" y="6433"/>
                  </a:cubicBezTo>
                  <a:lnTo>
                    <a:pt x="11648" y="3678"/>
                  </a:lnTo>
                  <a:cubicBezTo>
                    <a:pt x="12359" y="3474"/>
                    <a:pt x="12768" y="2755"/>
                    <a:pt x="12563" y="2044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3" name="Google Shape;1683;p34"/>
          <p:cNvGrpSpPr/>
          <p:nvPr/>
        </p:nvGrpSpPr>
        <p:grpSpPr>
          <a:xfrm>
            <a:off x="220263" y="4286238"/>
            <a:ext cx="985925" cy="744150"/>
            <a:chOff x="1666700" y="5967688"/>
            <a:chExt cx="985925" cy="744150"/>
          </a:xfrm>
        </p:grpSpPr>
        <p:sp>
          <p:nvSpPr>
            <p:cNvPr id="1684" name="Google Shape;1684;p34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5" name="Google Shape;1735;p34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34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34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34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34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34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34"/>
          <p:cNvSpPr/>
          <p:nvPr/>
        </p:nvSpPr>
        <p:spPr>
          <a:xfrm>
            <a:off x="931165" y="331584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34"/>
          <p:cNvSpPr/>
          <p:nvPr/>
        </p:nvSpPr>
        <p:spPr>
          <a:xfrm>
            <a:off x="560833" y="45488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34"/>
          <p:cNvSpPr/>
          <p:nvPr/>
        </p:nvSpPr>
        <p:spPr>
          <a:xfrm>
            <a:off x="1488251" y="215148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34"/>
          <p:cNvSpPr txBox="1">
            <a:spLocks noGrp="1"/>
          </p:cNvSpPr>
          <p:nvPr>
            <p:ph type="title" idx="2" hasCustomPrompt="1"/>
          </p:nvPr>
        </p:nvSpPr>
        <p:spPr>
          <a:xfrm>
            <a:off x="3436650" y="1555634"/>
            <a:ext cx="2270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745" name="Google Shape;1745;p34"/>
          <p:cNvSpPr txBox="1">
            <a:spLocks noGrp="1"/>
          </p:cNvSpPr>
          <p:nvPr>
            <p:ph type="subTitle" idx="1"/>
          </p:nvPr>
        </p:nvSpPr>
        <p:spPr>
          <a:xfrm>
            <a:off x="2023500" y="2009909"/>
            <a:ext cx="5097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6" name="Google Shape;1746;p34"/>
          <p:cNvSpPr txBox="1">
            <a:spLocks noGrp="1"/>
          </p:cNvSpPr>
          <p:nvPr>
            <p:ph type="title" idx="3" hasCustomPrompt="1"/>
          </p:nvPr>
        </p:nvSpPr>
        <p:spPr>
          <a:xfrm>
            <a:off x="3436650" y="2605265"/>
            <a:ext cx="2270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747" name="Google Shape;1747;p34"/>
          <p:cNvSpPr txBox="1">
            <a:spLocks noGrp="1"/>
          </p:cNvSpPr>
          <p:nvPr>
            <p:ph type="subTitle" idx="4"/>
          </p:nvPr>
        </p:nvSpPr>
        <p:spPr>
          <a:xfrm>
            <a:off x="2023500" y="3059540"/>
            <a:ext cx="5097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8" name="Google Shape;1748;p34"/>
          <p:cNvSpPr txBox="1">
            <a:spLocks noGrp="1"/>
          </p:cNvSpPr>
          <p:nvPr>
            <p:ph type="title" idx="5" hasCustomPrompt="1"/>
          </p:nvPr>
        </p:nvSpPr>
        <p:spPr>
          <a:xfrm>
            <a:off x="3436650" y="3654896"/>
            <a:ext cx="22707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749" name="Google Shape;1749;p34"/>
          <p:cNvSpPr txBox="1">
            <a:spLocks noGrp="1"/>
          </p:cNvSpPr>
          <p:nvPr>
            <p:ph type="subTitle" idx="6"/>
          </p:nvPr>
        </p:nvSpPr>
        <p:spPr>
          <a:xfrm>
            <a:off x="2023500" y="4109171"/>
            <a:ext cx="50970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0" name="Google Shape;1750;p34"/>
          <p:cNvSpPr/>
          <p:nvPr/>
        </p:nvSpPr>
        <p:spPr>
          <a:xfrm>
            <a:off x="123948" y="18508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34"/>
          <p:cNvSpPr/>
          <p:nvPr/>
        </p:nvSpPr>
        <p:spPr>
          <a:xfrm>
            <a:off x="254261" y="15651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34"/>
          <p:cNvSpPr/>
          <p:nvPr/>
        </p:nvSpPr>
        <p:spPr>
          <a:xfrm>
            <a:off x="413085" y="24995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34"/>
          <p:cNvSpPr/>
          <p:nvPr/>
        </p:nvSpPr>
        <p:spPr>
          <a:xfrm>
            <a:off x="653078" y="18999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_1_1_1_1_1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5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35"/>
          <p:cNvSpPr/>
          <p:nvPr/>
        </p:nvSpPr>
        <p:spPr>
          <a:xfrm>
            <a:off x="6520050" y="3186063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7" name="Google Shape;1757;p35"/>
          <p:cNvGrpSpPr/>
          <p:nvPr/>
        </p:nvGrpSpPr>
        <p:grpSpPr>
          <a:xfrm>
            <a:off x="7853225" y="3974325"/>
            <a:ext cx="531275" cy="821125"/>
            <a:chOff x="238125" y="3188925"/>
            <a:chExt cx="531275" cy="821125"/>
          </a:xfrm>
        </p:grpSpPr>
        <p:sp>
          <p:nvSpPr>
            <p:cNvPr id="1758" name="Google Shape;1758;p35"/>
            <p:cNvSpPr/>
            <p:nvPr/>
          </p:nvSpPr>
          <p:spPr>
            <a:xfrm>
              <a:off x="281625" y="3275750"/>
              <a:ext cx="487775" cy="734300"/>
            </a:xfrm>
            <a:custGeom>
              <a:avLst/>
              <a:gdLst/>
              <a:ahLst/>
              <a:cxnLst/>
              <a:rect l="l" t="t" r="r" b="b"/>
              <a:pathLst>
                <a:path w="19511" h="29372" extrusionOk="0">
                  <a:moveTo>
                    <a:pt x="11950" y="1"/>
                  </a:moveTo>
                  <a:lnTo>
                    <a:pt x="1" y="3475"/>
                  </a:lnTo>
                  <a:lnTo>
                    <a:pt x="7357" y="28403"/>
                  </a:lnTo>
                  <a:cubicBezTo>
                    <a:pt x="7526" y="28991"/>
                    <a:pt x="8040" y="29371"/>
                    <a:pt x="8619" y="29371"/>
                  </a:cubicBezTo>
                  <a:cubicBezTo>
                    <a:pt x="8741" y="29371"/>
                    <a:pt x="8866" y="29354"/>
                    <a:pt x="8992" y="29319"/>
                  </a:cubicBezTo>
                  <a:lnTo>
                    <a:pt x="18391" y="26564"/>
                  </a:lnTo>
                  <a:cubicBezTo>
                    <a:pt x="19102" y="26360"/>
                    <a:pt x="19511" y="25641"/>
                    <a:pt x="19306" y="24930"/>
                  </a:cubicBezTo>
                  <a:lnTo>
                    <a:pt x="11950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24950" y="3418800"/>
              <a:ext cx="365375" cy="316750"/>
            </a:xfrm>
            <a:custGeom>
              <a:avLst/>
              <a:gdLst/>
              <a:ahLst/>
              <a:cxnLst/>
              <a:rect l="l" t="t" r="r" b="b"/>
              <a:pathLst>
                <a:path w="14615" h="12670" extrusionOk="0">
                  <a:moveTo>
                    <a:pt x="11852" y="0"/>
                  </a:moveTo>
                  <a:lnTo>
                    <a:pt x="1" y="3474"/>
                  </a:lnTo>
                  <a:lnTo>
                    <a:pt x="2657" y="12669"/>
                  </a:lnTo>
                  <a:lnTo>
                    <a:pt x="14615" y="9195"/>
                  </a:lnTo>
                  <a:lnTo>
                    <a:pt x="11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238125" y="3188925"/>
              <a:ext cx="360250" cy="178800"/>
            </a:xfrm>
            <a:custGeom>
              <a:avLst/>
              <a:gdLst/>
              <a:ahLst/>
              <a:cxnLst/>
              <a:rect l="l" t="t" r="r" b="b"/>
              <a:pathLst>
                <a:path w="14410" h="7152" extrusionOk="0">
                  <a:moveTo>
                    <a:pt x="13486" y="0"/>
                  </a:moveTo>
                  <a:lnTo>
                    <a:pt x="0" y="3981"/>
                  </a:lnTo>
                  <a:lnTo>
                    <a:pt x="1022" y="7152"/>
                  </a:lnTo>
                  <a:lnTo>
                    <a:pt x="14410" y="3270"/>
                  </a:lnTo>
                  <a:lnTo>
                    <a:pt x="13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250975" y="32808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281625" y="32731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8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309625" y="32628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4" y="1"/>
                  </a:moveTo>
                  <a:lnTo>
                    <a:pt x="1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340275" y="32553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4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370925" y="3245100"/>
              <a:ext cx="38450" cy="84225"/>
            </a:xfrm>
            <a:custGeom>
              <a:avLst/>
              <a:gdLst/>
              <a:ahLst/>
              <a:cxnLst/>
              <a:rect l="l" t="t" r="r" b="b"/>
              <a:pathLst>
                <a:path w="1538" h="3369" extrusionOk="0">
                  <a:moveTo>
                    <a:pt x="516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27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401575" y="3237350"/>
              <a:ext cx="35800" cy="84400"/>
            </a:xfrm>
            <a:custGeom>
              <a:avLst/>
              <a:gdLst/>
              <a:ahLst/>
              <a:cxnLst/>
              <a:rect l="l" t="t" r="r" b="b"/>
              <a:pathLst>
                <a:path w="1432" h="3376" extrusionOk="0">
                  <a:moveTo>
                    <a:pt x="516" y="0"/>
                  </a:moveTo>
                  <a:lnTo>
                    <a:pt x="1" y="205"/>
                  </a:lnTo>
                  <a:lnTo>
                    <a:pt x="924" y="3376"/>
                  </a:lnTo>
                  <a:lnTo>
                    <a:pt x="1431" y="3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29775" y="3229775"/>
              <a:ext cx="38250" cy="81775"/>
            </a:xfrm>
            <a:custGeom>
              <a:avLst/>
              <a:gdLst/>
              <a:ahLst/>
              <a:cxnLst/>
              <a:rect l="l" t="t" r="r" b="b"/>
              <a:pathLst>
                <a:path w="1530" h="3271" extrusionOk="0">
                  <a:moveTo>
                    <a:pt x="614" y="1"/>
                  </a:moveTo>
                  <a:lnTo>
                    <a:pt x="1" y="99"/>
                  </a:lnTo>
                  <a:lnTo>
                    <a:pt x="916" y="3270"/>
                  </a:lnTo>
                  <a:lnTo>
                    <a:pt x="1529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60425" y="32195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91075" y="32118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7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519075" y="32015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3" y="1"/>
                  </a:moveTo>
                  <a:lnTo>
                    <a:pt x="0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549725" y="31940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3" y="1"/>
                  </a:moveTo>
                  <a:lnTo>
                    <a:pt x="0" y="99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281625" y="3275750"/>
              <a:ext cx="309000" cy="122625"/>
            </a:xfrm>
            <a:custGeom>
              <a:avLst/>
              <a:gdLst/>
              <a:ahLst/>
              <a:cxnLst/>
              <a:rect l="l" t="t" r="r" b="b"/>
              <a:pathLst>
                <a:path w="12360" h="4905" extrusionOk="0">
                  <a:moveTo>
                    <a:pt x="11950" y="1"/>
                  </a:moveTo>
                  <a:lnTo>
                    <a:pt x="1" y="3475"/>
                  </a:lnTo>
                  <a:lnTo>
                    <a:pt x="410" y="4905"/>
                  </a:lnTo>
                  <a:lnTo>
                    <a:pt x="12359" y="1325"/>
                  </a:lnTo>
                  <a:lnTo>
                    <a:pt x="11950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557500" y="3574500"/>
              <a:ext cx="86850" cy="38425"/>
            </a:xfrm>
            <a:custGeom>
              <a:avLst/>
              <a:gdLst/>
              <a:ahLst/>
              <a:cxnLst/>
              <a:rect l="l" t="t" r="r" b="b"/>
              <a:pathLst>
                <a:path w="3474" h="1537" extrusionOk="0">
                  <a:moveTo>
                    <a:pt x="3367" y="0"/>
                  </a:moveTo>
                  <a:lnTo>
                    <a:pt x="0" y="1022"/>
                  </a:lnTo>
                  <a:lnTo>
                    <a:pt x="204" y="1537"/>
                  </a:lnTo>
                  <a:lnTo>
                    <a:pt x="3474" y="613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549725" y="3546500"/>
              <a:ext cx="86875" cy="38250"/>
            </a:xfrm>
            <a:custGeom>
              <a:avLst/>
              <a:gdLst/>
              <a:ahLst/>
              <a:cxnLst/>
              <a:rect l="l" t="t" r="r" b="b"/>
              <a:pathLst>
                <a:path w="3475" h="1530" extrusionOk="0">
                  <a:moveTo>
                    <a:pt x="3270" y="1"/>
                  </a:moveTo>
                  <a:lnTo>
                    <a:pt x="0" y="1022"/>
                  </a:lnTo>
                  <a:lnTo>
                    <a:pt x="205" y="1529"/>
                  </a:lnTo>
                  <a:lnTo>
                    <a:pt x="3474" y="614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542175" y="3518300"/>
              <a:ext cx="86850" cy="38450"/>
            </a:xfrm>
            <a:custGeom>
              <a:avLst/>
              <a:gdLst/>
              <a:ahLst/>
              <a:cxnLst/>
              <a:rect l="l" t="t" r="r" b="b"/>
              <a:pathLst>
                <a:path w="3474" h="1538" extrusionOk="0">
                  <a:moveTo>
                    <a:pt x="3269" y="1"/>
                  </a:moveTo>
                  <a:lnTo>
                    <a:pt x="0" y="1022"/>
                  </a:lnTo>
                  <a:lnTo>
                    <a:pt x="98" y="1537"/>
                  </a:lnTo>
                  <a:lnTo>
                    <a:pt x="3474" y="614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360725" y="3514550"/>
              <a:ext cx="84400" cy="75050"/>
            </a:xfrm>
            <a:custGeom>
              <a:avLst/>
              <a:gdLst/>
              <a:ahLst/>
              <a:cxnLst/>
              <a:rect l="l" t="t" r="r" b="b"/>
              <a:pathLst>
                <a:path w="3376" h="3002" extrusionOk="0">
                  <a:moveTo>
                    <a:pt x="1712" y="1"/>
                  </a:moveTo>
                  <a:cubicBezTo>
                    <a:pt x="1583" y="1"/>
                    <a:pt x="1454" y="18"/>
                    <a:pt x="1332" y="53"/>
                  </a:cubicBezTo>
                  <a:cubicBezTo>
                    <a:pt x="515" y="355"/>
                    <a:pt x="0" y="1172"/>
                    <a:pt x="311" y="1892"/>
                  </a:cubicBezTo>
                  <a:cubicBezTo>
                    <a:pt x="474" y="2546"/>
                    <a:pt x="1031" y="3002"/>
                    <a:pt x="1666" y="3002"/>
                  </a:cubicBezTo>
                  <a:cubicBezTo>
                    <a:pt x="1824" y="3002"/>
                    <a:pt x="1987" y="2974"/>
                    <a:pt x="2150" y="2913"/>
                  </a:cubicBezTo>
                  <a:cubicBezTo>
                    <a:pt x="2967" y="2709"/>
                    <a:pt x="3376" y="1892"/>
                    <a:pt x="3171" y="1074"/>
                  </a:cubicBezTo>
                  <a:cubicBezTo>
                    <a:pt x="3002" y="397"/>
                    <a:pt x="2339" y="1"/>
                    <a:pt x="171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50200" y="3847900"/>
              <a:ext cx="319200" cy="162150"/>
            </a:xfrm>
            <a:custGeom>
              <a:avLst/>
              <a:gdLst/>
              <a:ahLst/>
              <a:cxnLst/>
              <a:rect l="l" t="t" r="r" b="b"/>
              <a:pathLst>
                <a:path w="12768" h="6486" extrusionOk="0">
                  <a:moveTo>
                    <a:pt x="1" y="3572"/>
                  </a:moveTo>
                  <a:lnTo>
                    <a:pt x="1" y="3572"/>
                  </a:lnTo>
                  <a:cubicBezTo>
                    <a:pt x="9" y="3599"/>
                    <a:pt x="17" y="3625"/>
                    <a:pt x="26" y="3651"/>
                  </a:cubicBezTo>
                  <a:lnTo>
                    <a:pt x="26" y="3651"/>
                  </a:lnTo>
                  <a:lnTo>
                    <a:pt x="1" y="3572"/>
                  </a:lnTo>
                  <a:close/>
                  <a:moveTo>
                    <a:pt x="11950" y="0"/>
                  </a:moveTo>
                  <a:cubicBezTo>
                    <a:pt x="12155" y="711"/>
                    <a:pt x="11746" y="1431"/>
                    <a:pt x="11035" y="1635"/>
                  </a:cubicBezTo>
                  <a:lnTo>
                    <a:pt x="1636" y="4496"/>
                  </a:lnTo>
                  <a:cubicBezTo>
                    <a:pt x="1510" y="4531"/>
                    <a:pt x="1385" y="4548"/>
                    <a:pt x="1263" y="4548"/>
                  </a:cubicBezTo>
                  <a:cubicBezTo>
                    <a:pt x="710" y="4548"/>
                    <a:pt x="216" y="4200"/>
                    <a:pt x="26" y="3651"/>
                  </a:cubicBezTo>
                  <a:lnTo>
                    <a:pt x="26" y="3651"/>
                  </a:lnTo>
                  <a:lnTo>
                    <a:pt x="614" y="5517"/>
                  </a:lnTo>
                  <a:cubicBezTo>
                    <a:pt x="783" y="6105"/>
                    <a:pt x="1297" y="6485"/>
                    <a:pt x="1876" y="6485"/>
                  </a:cubicBezTo>
                  <a:cubicBezTo>
                    <a:pt x="1998" y="6485"/>
                    <a:pt x="2123" y="6468"/>
                    <a:pt x="2249" y="6433"/>
                  </a:cubicBezTo>
                  <a:lnTo>
                    <a:pt x="11648" y="3678"/>
                  </a:lnTo>
                  <a:cubicBezTo>
                    <a:pt x="12359" y="3474"/>
                    <a:pt x="12768" y="2755"/>
                    <a:pt x="12563" y="2044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35"/>
          <p:cNvGrpSpPr/>
          <p:nvPr/>
        </p:nvGrpSpPr>
        <p:grpSpPr>
          <a:xfrm>
            <a:off x="220263" y="4286238"/>
            <a:ext cx="985925" cy="744150"/>
            <a:chOff x="1666700" y="5967688"/>
            <a:chExt cx="985925" cy="744150"/>
          </a:xfrm>
        </p:grpSpPr>
        <p:sp>
          <p:nvSpPr>
            <p:cNvPr id="1779" name="Google Shape;1779;p35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5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35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35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35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35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35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35"/>
          <p:cNvSpPr/>
          <p:nvPr/>
        </p:nvSpPr>
        <p:spPr>
          <a:xfrm>
            <a:off x="931165" y="331584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35"/>
          <p:cNvSpPr/>
          <p:nvPr/>
        </p:nvSpPr>
        <p:spPr>
          <a:xfrm>
            <a:off x="560833" y="45488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35"/>
          <p:cNvSpPr/>
          <p:nvPr/>
        </p:nvSpPr>
        <p:spPr>
          <a:xfrm>
            <a:off x="1488251" y="215148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35"/>
          <p:cNvSpPr txBox="1">
            <a:spLocks noGrp="1"/>
          </p:cNvSpPr>
          <p:nvPr>
            <p:ph type="title" hasCustomPrompt="1"/>
          </p:nvPr>
        </p:nvSpPr>
        <p:spPr>
          <a:xfrm>
            <a:off x="707828" y="2003123"/>
            <a:ext cx="37089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840" name="Google Shape;1840;p35"/>
          <p:cNvSpPr txBox="1">
            <a:spLocks noGrp="1"/>
          </p:cNvSpPr>
          <p:nvPr>
            <p:ph type="subTitle" idx="1"/>
          </p:nvPr>
        </p:nvSpPr>
        <p:spPr>
          <a:xfrm>
            <a:off x="706028" y="2738077"/>
            <a:ext cx="3712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1" name="Google Shape;1841;p35"/>
          <p:cNvSpPr txBox="1">
            <a:spLocks noGrp="1"/>
          </p:cNvSpPr>
          <p:nvPr>
            <p:ph type="title" idx="2" hasCustomPrompt="1"/>
          </p:nvPr>
        </p:nvSpPr>
        <p:spPr>
          <a:xfrm>
            <a:off x="4725472" y="2003123"/>
            <a:ext cx="3712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842" name="Google Shape;1842;p35"/>
          <p:cNvSpPr txBox="1">
            <a:spLocks noGrp="1"/>
          </p:cNvSpPr>
          <p:nvPr>
            <p:ph type="subTitle" idx="3"/>
          </p:nvPr>
        </p:nvSpPr>
        <p:spPr>
          <a:xfrm>
            <a:off x="4725472" y="2738077"/>
            <a:ext cx="37125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3" name="Google Shape;1843;p35"/>
          <p:cNvSpPr/>
          <p:nvPr/>
        </p:nvSpPr>
        <p:spPr>
          <a:xfrm>
            <a:off x="123948" y="18508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35"/>
          <p:cNvSpPr/>
          <p:nvPr/>
        </p:nvSpPr>
        <p:spPr>
          <a:xfrm>
            <a:off x="254261" y="15651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35"/>
          <p:cNvSpPr/>
          <p:nvPr/>
        </p:nvSpPr>
        <p:spPr>
          <a:xfrm>
            <a:off x="413085" y="24995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5"/>
          <p:cNvSpPr/>
          <p:nvPr/>
        </p:nvSpPr>
        <p:spPr>
          <a:xfrm>
            <a:off x="653078" y="18999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1_1_1_1_1_1_1"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36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36"/>
          <p:cNvSpPr/>
          <p:nvPr/>
        </p:nvSpPr>
        <p:spPr>
          <a:xfrm>
            <a:off x="6520050" y="3186063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0" name="Google Shape;1850;p36"/>
          <p:cNvGrpSpPr/>
          <p:nvPr/>
        </p:nvGrpSpPr>
        <p:grpSpPr>
          <a:xfrm>
            <a:off x="7853225" y="3974325"/>
            <a:ext cx="531275" cy="821125"/>
            <a:chOff x="238125" y="3188925"/>
            <a:chExt cx="531275" cy="821125"/>
          </a:xfrm>
        </p:grpSpPr>
        <p:sp>
          <p:nvSpPr>
            <p:cNvPr id="1851" name="Google Shape;1851;p36"/>
            <p:cNvSpPr/>
            <p:nvPr/>
          </p:nvSpPr>
          <p:spPr>
            <a:xfrm>
              <a:off x="281625" y="3275750"/>
              <a:ext cx="487775" cy="734300"/>
            </a:xfrm>
            <a:custGeom>
              <a:avLst/>
              <a:gdLst/>
              <a:ahLst/>
              <a:cxnLst/>
              <a:rect l="l" t="t" r="r" b="b"/>
              <a:pathLst>
                <a:path w="19511" h="29372" extrusionOk="0">
                  <a:moveTo>
                    <a:pt x="11950" y="1"/>
                  </a:moveTo>
                  <a:lnTo>
                    <a:pt x="1" y="3475"/>
                  </a:lnTo>
                  <a:lnTo>
                    <a:pt x="7357" y="28403"/>
                  </a:lnTo>
                  <a:cubicBezTo>
                    <a:pt x="7526" y="28991"/>
                    <a:pt x="8040" y="29371"/>
                    <a:pt x="8619" y="29371"/>
                  </a:cubicBezTo>
                  <a:cubicBezTo>
                    <a:pt x="8741" y="29371"/>
                    <a:pt x="8866" y="29354"/>
                    <a:pt x="8992" y="29319"/>
                  </a:cubicBezTo>
                  <a:lnTo>
                    <a:pt x="18391" y="26564"/>
                  </a:lnTo>
                  <a:cubicBezTo>
                    <a:pt x="19102" y="26360"/>
                    <a:pt x="19511" y="25641"/>
                    <a:pt x="19306" y="24930"/>
                  </a:cubicBezTo>
                  <a:lnTo>
                    <a:pt x="11950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6"/>
            <p:cNvSpPr/>
            <p:nvPr/>
          </p:nvSpPr>
          <p:spPr>
            <a:xfrm>
              <a:off x="324950" y="3418800"/>
              <a:ext cx="365375" cy="316750"/>
            </a:xfrm>
            <a:custGeom>
              <a:avLst/>
              <a:gdLst/>
              <a:ahLst/>
              <a:cxnLst/>
              <a:rect l="l" t="t" r="r" b="b"/>
              <a:pathLst>
                <a:path w="14615" h="12670" extrusionOk="0">
                  <a:moveTo>
                    <a:pt x="11852" y="0"/>
                  </a:moveTo>
                  <a:lnTo>
                    <a:pt x="1" y="3474"/>
                  </a:lnTo>
                  <a:lnTo>
                    <a:pt x="2657" y="12669"/>
                  </a:lnTo>
                  <a:lnTo>
                    <a:pt x="14615" y="9195"/>
                  </a:lnTo>
                  <a:lnTo>
                    <a:pt x="118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6"/>
            <p:cNvSpPr/>
            <p:nvPr/>
          </p:nvSpPr>
          <p:spPr>
            <a:xfrm>
              <a:off x="238125" y="3188925"/>
              <a:ext cx="360250" cy="178800"/>
            </a:xfrm>
            <a:custGeom>
              <a:avLst/>
              <a:gdLst/>
              <a:ahLst/>
              <a:cxnLst/>
              <a:rect l="l" t="t" r="r" b="b"/>
              <a:pathLst>
                <a:path w="14410" h="7152" extrusionOk="0">
                  <a:moveTo>
                    <a:pt x="13486" y="0"/>
                  </a:moveTo>
                  <a:lnTo>
                    <a:pt x="0" y="3981"/>
                  </a:lnTo>
                  <a:lnTo>
                    <a:pt x="1022" y="7152"/>
                  </a:lnTo>
                  <a:lnTo>
                    <a:pt x="14410" y="3270"/>
                  </a:lnTo>
                  <a:lnTo>
                    <a:pt x="134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6"/>
            <p:cNvSpPr/>
            <p:nvPr/>
          </p:nvSpPr>
          <p:spPr>
            <a:xfrm>
              <a:off x="250975" y="32808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6"/>
            <p:cNvSpPr/>
            <p:nvPr/>
          </p:nvSpPr>
          <p:spPr>
            <a:xfrm>
              <a:off x="281625" y="32731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8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8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6"/>
            <p:cNvSpPr/>
            <p:nvPr/>
          </p:nvSpPr>
          <p:spPr>
            <a:xfrm>
              <a:off x="309625" y="32628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4" y="1"/>
                  </a:moveTo>
                  <a:lnTo>
                    <a:pt x="1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6"/>
            <p:cNvSpPr/>
            <p:nvPr/>
          </p:nvSpPr>
          <p:spPr>
            <a:xfrm>
              <a:off x="340275" y="32553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4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6"/>
            <p:cNvSpPr/>
            <p:nvPr/>
          </p:nvSpPr>
          <p:spPr>
            <a:xfrm>
              <a:off x="370925" y="3245100"/>
              <a:ext cx="38450" cy="84225"/>
            </a:xfrm>
            <a:custGeom>
              <a:avLst/>
              <a:gdLst/>
              <a:ahLst/>
              <a:cxnLst/>
              <a:rect l="l" t="t" r="r" b="b"/>
              <a:pathLst>
                <a:path w="1538" h="3369" extrusionOk="0">
                  <a:moveTo>
                    <a:pt x="516" y="1"/>
                  </a:moveTo>
                  <a:lnTo>
                    <a:pt x="1" y="205"/>
                  </a:lnTo>
                  <a:lnTo>
                    <a:pt x="924" y="3368"/>
                  </a:lnTo>
                  <a:lnTo>
                    <a:pt x="1537" y="327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6"/>
            <p:cNvSpPr/>
            <p:nvPr/>
          </p:nvSpPr>
          <p:spPr>
            <a:xfrm>
              <a:off x="401575" y="3237350"/>
              <a:ext cx="35800" cy="84400"/>
            </a:xfrm>
            <a:custGeom>
              <a:avLst/>
              <a:gdLst/>
              <a:ahLst/>
              <a:cxnLst/>
              <a:rect l="l" t="t" r="r" b="b"/>
              <a:pathLst>
                <a:path w="1432" h="3376" extrusionOk="0">
                  <a:moveTo>
                    <a:pt x="516" y="0"/>
                  </a:moveTo>
                  <a:lnTo>
                    <a:pt x="1" y="205"/>
                  </a:lnTo>
                  <a:lnTo>
                    <a:pt x="924" y="3376"/>
                  </a:lnTo>
                  <a:lnTo>
                    <a:pt x="1431" y="3172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6"/>
            <p:cNvSpPr/>
            <p:nvPr/>
          </p:nvSpPr>
          <p:spPr>
            <a:xfrm>
              <a:off x="429775" y="3229775"/>
              <a:ext cx="38250" cy="81775"/>
            </a:xfrm>
            <a:custGeom>
              <a:avLst/>
              <a:gdLst/>
              <a:ahLst/>
              <a:cxnLst/>
              <a:rect l="l" t="t" r="r" b="b"/>
              <a:pathLst>
                <a:path w="1530" h="3271" extrusionOk="0">
                  <a:moveTo>
                    <a:pt x="614" y="1"/>
                  </a:moveTo>
                  <a:lnTo>
                    <a:pt x="1" y="99"/>
                  </a:lnTo>
                  <a:lnTo>
                    <a:pt x="916" y="3270"/>
                  </a:lnTo>
                  <a:lnTo>
                    <a:pt x="1529" y="3164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6"/>
            <p:cNvSpPr/>
            <p:nvPr/>
          </p:nvSpPr>
          <p:spPr>
            <a:xfrm>
              <a:off x="460425" y="3219575"/>
              <a:ext cx="38250" cy="84200"/>
            </a:xfrm>
            <a:custGeom>
              <a:avLst/>
              <a:gdLst/>
              <a:ahLst/>
              <a:cxnLst/>
              <a:rect l="l" t="t" r="r" b="b"/>
              <a:pathLst>
                <a:path w="1530" h="3368" extrusionOk="0">
                  <a:moveTo>
                    <a:pt x="614" y="0"/>
                  </a:moveTo>
                  <a:lnTo>
                    <a:pt x="1" y="205"/>
                  </a:lnTo>
                  <a:lnTo>
                    <a:pt x="916" y="3368"/>
                  </a:lnTo>
                  <a:lnTo>
                    <a:pt x="1529" y="3163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6"/>
            <p:cNvSpPr/>
            <p:nvPr/>
          </p:nvSpPr>
          <p:spPr>
            <a:xfrm>
              <a:off x="491075" y="3211800"/>
              <a:ext cx="35800" cy="84425"/>
            </a:xfrm>
            <a:custGeom>
              <a:avLst/>
              <a:gdLst/>
              <a:ahLst/>
              <a:cxnLst/>
              <a:rect l="l" t="t" r="r" b="b"/>
              <a:pathLst>
                <a:path w="1432" h="3377" extrusionOk="0">
                  <a:moveTo>
                    <a:pt x="507" y="1"/>
                  </a:moveTo>
                  <a:lnTo>
                    <a:pt x="1" y="107"/>
                  </a:lnTo>
                  <a:lnTo>
                    <a:pt x="916" y="3376"/>
                  </a:lnTo>
                  <a:lnTo>
                    <a:pt x="1431" y="317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6"/>
            <p:cNvSpPr/>
            <p:nvPr/>
          </p:nvSpPr>
          <p:spPr>
            <a:xfrm>
              <a:off x="519075" y="3201575"/>
              <a:ext cx="38450" cy="84425"/>
            </a:xfrm>
            <a:custGeom>
              <a:avLst/>
              <a:gdLst/>
              <a:ahLst/>
              <a:cxnLst/>
              <a:rect l="l" t="t" r="r" b="b"/>
              <a:pathLst>
                <a:path w="1538" h="3377" extrusionOk="0">
                  <a:moveTo>
                    <a:pt x="613" y="1"/>
                  </a:moveTo>
                  <a:lnTo>
                    <a:pt x="0" y="205"/>
                  </a:lnTo>
                  <a:lnTo>
                    <a:pt x="1022" y="3377"/>
                  </a:lnTo>
                  <a:lnTo>
                    <a:pt x="1537" y="3270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6"/>
            <p:cNvSpPr/>
            <p:nvPr/>
          </p:nvSpPr>
          <p:spPr>
            <a:xfrm>
              <a:off x="549725" y="3194025"/>
              <a:ext cx="38450" cy="84200"/>
            </a:xfrm>
            <a:custGeom>
              <a:avLst/>
              <a:gdLst/>
              <a:ahLst/>
              <a:cxnLst/>
              <a:rect l="l" t="t" r="r" b="b"/>
              <a:pathLst>
                <a:path w="1538" h="3368" extrusionOk="0">
                  <a:moveTo>
                    <a:pt x="613" y="1"/>
                  </a:moveTo>
                  <a:lnTo>
                    <a:pt x="0" y="99"/>
                  </a:lnTo>
                  <a:lnTo>
                    <a:pt x="924" y="3368"/>
                  </a:lnTo>
                  <a:lnTo>
                    <a:pt x="1537" y="3164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6"/>
            <p:cNvSpPr/>
            <p:nvPr/>
          </p:nvSpPr>
          <p:spPr>
            <a:xfrm>
              <a:off x="281625" y="3275750"/>
              <a:ext cx="309000" cy="122625"/>
            </a:xfrm>
            <a:custGeom>
              <a:avLst/>
              <a:gdLst/>
              <a:ahLst/>
              <a:cxnLst/>
              <a:rect l="l" t="t" r="r" b="b"/>
              <a:pathLst>
                <a:path w="12360" h="4905" extrusionOk="0">
                  <a:moveTo>
                    <a:pt x="11950" y="1"/>
                  </a:moveTo>
                  <a:lnTo>
                    <a:pt x="1" y="3475"/>
                  </a:lnTo>
                  <a:lnTo>
                    <a:pt x="410" y="4905"/>
                  </a:lnTo>
                  <a:lnTo>
                    <a:pt x="12359" y="1325"/>
                  </a:lnTo>
                  <a:lnTo>
                    <a:pt x="11950" y="1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6"/>
            <p:cNvSpPr/>
            <p:nvPr/>
          </p:nvSpPr>
          <p:spPr>
            <a:xfrm>
              <a:off x="557500" y="3574500"/>
              <a:ext cx="86850" cy="38425"/>
            </a:xfrm>
            <a:custGeom>
              <a:avLst/>
              <a:gdLst/>
              <a:ahLst/>
              <a:cxnLst/>
              <a:rect l="l" t="t" r="r" b="b"/>
              <a:pathLst>
                <a:path w="3474" h="1537" extrusionOk="0">
                  <a:moveTo>
                    <a:pt x="3367" y="0"/>
                  </a:moveTo>
                  <a:lnTo>
                    <a:pt x="0" y="1022"/>
                  </a:lnTo>
                  <a:lnTo>
                    <a:pt x="204" y="1537"/>
                  </a:lnTo>
                  <a:lnTo>
                    <a:pt x="3474" y="613"/>
                  </a:lnTo>
                  <a:lnTo>
                    <a:pt x="3367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6"/>
            <p:cNvSpPr/>
            <p:nvPr/>
          </p:nvSpPr>
          <p:spPr>
            <a:xfrm>
              <a:off x="549725" y="3546500"/>
              <a:ext cx="86875" cy="38250"/>
            </a:xfrm>
            <a:custGeom>
              <a:avLst/>
              <a:gdLst/>
              <a:ahLst/>
              <a:cxnLst/>
              <a:rect l="l" t="t" r="r" b="b"/>
              <a:pathLst>
                <a:path w="3475" h="1530" extrusionOk="0">
                  <a:moveTo>
                    <a:pt x="3270" y="1"/>
                  </a:moveTo>
                  <a:lnTo>
                    <a:pt x="0" y="1022"/>
                  </a:lnTo>
                  <a:lnTo>
                    <a:pt x="205" y="1529"/>
                  </a:lnTo>
                  <a:lnTo>
                    <a:pt x="3474" y="614"/>
                  </a:lnTo>
                  <a:lnTo>
                    <a:pt x="3270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6"/>
            <p:cNvSpPr/>
            <p:nvPr/>
          </p:nvSpPr>
          <p:spPr>
            <a:xfrm>
              <a:off x="542175" y="3518300"/>
              <a:ext cx="86850" cy="38450"/>
            </a:xfrm>
            <a:custGeom>
              <a:avLst/>
              <a:gdLst/>
              <a:ahLst/>
              <a:cxnLst/>
              <a:rect l="l" t="t" r="r" b="b"/>
              <a:pathLst>
                <a:path w="3474" h="1538" extrusionOk="0">
                  <a:moveTo>
                    <a:pt x="3269" y="1"/>
                  </a:moveTo>
                  <a:lnTo>
                    <a:pt x="0" y="1022"/>
                  </a:lnTo>
                  <a:lnTo>
                    <a:pt x="98" y="1537"/>
                  </a:lnTo>
                  <a:lnTo>
                    <a:pt x="3474" y="614"/>
                  </a:lnTo>
                  <a:lnTo>
                    <a:pt x="3269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6"/>
            <p:cNvSpPr/>
            <p:nvPr/>
          </p:nvSpPr>
          <p:spPr>
            <a:xfrm>
              <a:off x="360725" y="3514550"/>
              <a:ext cx="84400" cy="75050"/>
            </a:xfrm>
            <a:custGeom>
              <a:avLst/>
              <a:gdLst/>
              <a:ahLst/>
              <a:cxnLst/>
              <a:rect l="l" t="t" r="r" b="b"/>
              <a:pathLst>
                <a:path w="3376" h="3002" extrusionOk="0">
                  <a:moveTo>
                    <a:pt x="1712" y="1"/>
                  </a:moveTo>
                  <a:cubicBezTo>
                    <a:pt x="1583" y="1"/>
                    <a:pt x="1454" y="18"/>
                    <a:pt x="1332" y="53"/>
                  </a:cubicBezTo>
                  <a:cubicBezTo>
                    <a:pt x="515" y="355"/>
                    <a:pt x="0" y="1172"/>
                    <a:pt x="311" y="1892"/>
                  </a:cubicBezTo>
                  <a:cubicBezTo>
                    <a:pt x="474" y="2546"/>
                    <a:pt x="1031" y="3002"/>
                    <a:pt x="1666" y="3002"/>
                  </a:cubicBezTo>
                  <a:cubicBezTo>
                    <a:pt x="1824" y="3002"/>
                    <a:pt x="1987" y="2974"/>
                    <a:pt x="2150" y="2913"/>
                  </a:cubicBezTo>
                  <a:cubicBezTo>
                    <a:pt x="2967" y="2709"/>
                    <a:pt x="3376" y="1892"/>
                    <a:pt x="3171" y="1074"/>
                  </a:cubicBezTo>
                  <a:cubicBezTo>
                    <a:pt x="3002" y="397"/>
                    <a:pt x="2339" y="1"/>
                    <a:pt x="1712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6"/>
            <p:cNvSpPr/>
            <p:nvPr/>
          </p:nvSpPr>
          <p:spPr>
            <a:xfrm>
              <a:off x="450200" y="3847900"/>
              <a:ext cx="319200" cy="162150"/>
            </a:xfrm>
            <a:custGeom>
              <a:avLst/>
              <a:gdLst/>
              <a:ahLst/>
              <a:cxnLst/>
              <a:rect l="l" t="t" r="r" b="b"/>
              <a:pathLst>
                <a:path w="12768" h="6486" extrusionOk="0">
                  <a:moveTo>
                    <a:pt x="1" y="3572"/>
                  </a:moveTo>
                  <a:lnTo>
                    <a:pt x="1" y="3572"/>
                  </a:lnTo>
                  <a:cubicBezTo>
                    <a:pt x="9" y="3599"/>
                    <a:pt x="17" y="3625"/>
                    <a:pt x="26" y="3651"/>
                  </a:cubicBezTo>
                  <a:lnTo>
                    <a:pt x="26" y="3651"/>
                  </a:lnTo>
                  <a:lnTo>
                    <a:pt x="1" y="3572"/>
                  </a:lnTo>
                  <a:close/>
                  <a:moveTo>
                    <a:pt x="11950" y="0"/>
                  </a:moveTo>
                  <a:cubicBezTo>
                    <a:pt x="12155" y="711"/>
                    <a:pt x="11746" y="1431"/>
                    <a:pt x="11035" y="1635"/>
                  </a:cubicBezTo>
                  <a:lnTo>
                    <a:pt x="1636" y="4496"/>
                  </a:lnTo>
                  <a:cubicBezTo>
                    <a:pt x="1510" y="4531"/>
                    <a:pt x="1385" y="4548"/>
                    <a:pt x="1263" y="4548"/>
                  </a:cubicBezTo>
                  <a:cubicBezTo>
                    <a:pt x="710" y="4548"/>
                    <a:pt x="216" y="4200"/>
                    <a:pt x="26" y="3651"/>
                  </a:cubicBezTo>
                  <a:lnTo>
                    <a:pt x="26" y="3651"/>
                  </a:lnTo>
                  <a:lnTo>
                    <a:pt x="614" y="5517"/>
                  </a:lnTo>
                  <a:cubicBezTo>
                    <a:pt x="783" y="6105"/>
                    <a:pt x="1297" y="6485"/>
                    <a:pt x="1876" y="6485"/>
                  </a:cubicBezTo>
                  <a:cubicBezTo>
                    <a:pt x="1998" y="6485"/>
                    <a:pt x="2123" y="6468"/>
                    <a:pt x="2249" y="6433"/>
                  </a:cubicBezTo>
                  <a:lnTo>
                    <a:pt x="11648" y="3678"/>
                  </a:lnTo>
                  <a:cubicBezTo>
                    <a:pt x="12359" y="3474"/>
                    <a:pt x="12768" y="2755"/>
                    <a:pt x="12563" y="2044"/>
                  </a:cubicBezTo>
                  <a:lnTo>
                    <a:pt x="11950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1" name="Google Shape;1871;p36"/>
          <p:cNvGrpSpPr/>
          <p:nvPr/>
        </p:nvGrpSpPr>
        <p:grpSpPr>
          <a:xfrm>
            <a:off x="220263" y="4286238"/>
            <a:ext cx="985925" cy="744150"/>
            <a:chOff x="1666700" y="5967688"/>
            <a:chExt cx="985925" cy="744150"/>
          </a:xfrm>
        </p:grpSpPr>
        <p:sp>
          <p:nvSpPr>
            <p:cNvPr id="1872" name="Google Shape;1872;p36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6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6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6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6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6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6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6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6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6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6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6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6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6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6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6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6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6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6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6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6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6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6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6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6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6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6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6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6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6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6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6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6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6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6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6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6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6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6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6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6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6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6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6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6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6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6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6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6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6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6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23" name="Google Shape;1923;p36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36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36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36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36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36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36"/>
          <p:cNvSpPr/>
          <p:nvPr/>
        </p:nvSpPr>
        <p:spPr>
          <a:xfrm>
            <a:off x="931165" y="331584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36"/>
          <p:cNvSpPr/>
          <p:nvPr/>
        </p:nvSpPr>
        <p:spPr>
          <a:xfrm>
            <a:off x="560833" y="45488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36"/>
          <p:cNvSpPr/>
          <p:nvPr/>
        </p:nvSpPr>
        <p:spPr>
          <a:xfrm>
            <a:off x="1488251" y="215148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36"/>
          <p:cNvSpPr txBox="1">
            <a:spLocks noGrp="1"/>
          </p:cNvSpPr>
          <p:nvPr>
            <p:ph type="title" hasCustomPrompt="1"/>
          </p:nvPr>
        </p:nvSpPr>
        <p:spPr>
          <a:xfrm>
            <a:off x="2309075" y="2468395"/>
            <a:ext cx="14610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933" name="Google Shape;1933;p36"/>
          <p:cNvSpPr txBox="1">
            <a:spLocks noGrp="1"/>
          </p:cNvSpPr>
          <p:nvPr>
            <p:ph type="subTitle" idx="1"/>
          </p:nvPr>
        </p:nvSpPr>
        <p:spPr>
          <a:xfrm>
            <a:off x="5039655" y="2495142"/>
            <a:ext cx="3160500" cy="91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36"/>
          <p:cNvSpPr/>
          <p:nvPr/>
        </p:nvSpPr>
        <p:spPr>
          <a:xfrm>
            <a:off x="123948" y="1850837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36"/>
          <p:cNvSpPr/>
          <p:nvPr/>
        </p:nvSpPr>
        <p:spPr>
          <a:xfrm>
            <a:off x="254261" y="1565156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36"/>
          <p:cNvSpPr/>
          <p:nvPr/>
        </p:nvSpPr>
        <p:spPr>
          <a:xfrm>
            <a:off x="413085" y="2499564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36"/>
          <p:cNvSpPr/>
          <p:nvPr/>
        </p:nvSpPr>
        <p:spPr>
          <a:xfrm>
            <a:off x="653078" y="1899932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36"/>
          <p:cNvSpPr txBox="1">
            <a:spLocks noGrp="1"/>
          </p:cNvSpPr>
          <p:nvPr>
            <p:ph type="title" idx="2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39" name="Google Shape;1939;p36"/>
          <p:cNvSpPr txBox="1"/>
          <p:nvPr/>
        </p:nvSpPr>
        <p:spPr>
          <a:xfrm>
            <a:off x="1496675" y="1857375"/>
            <a:ext cx="115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40" name="Google Shape;1940;p36"/>
          <p:cNvSpPr txBox="1"/>
          <p:nvPr/>
        </p:nvSpPr>
        <p:spPr>
          <a:xfrm>
            <a:off x="4069200" y="1857375"/>
            <a:ext cx="1152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FFFFFF"/>
              </a:solidFill>
              <a:latin typeface="Nunito ExtraBold"/>
              <a:ea typeface="Nunito ExtraBold"/>
              <a:cs typeface="Nunito ExtraBold"/>
              <a:sym typeface="Nunito ExtraBold"/>
            </a:endParaRPr>
          </a:p>
        </p:txBody>
      </p:sp>
      <p:sp>
        <p:nvSpPr>
          <p:cNvPr id="1941" name="Google Shape;1941;p36"/>
          <p:cNvSpPr txBox="1">
            <a:spLocks noGrp="1"/>
          </p:cNvSpPr>
          <p:nvPr>
            <p:ph type="subTitle" idx="3"/>
          </p:nvPr>
        </p:nvSpPr>
        <p:spPr>
          <a:xfrm>
            <a:off x="5039655" y="2096063"/>
            <a:ext cx="3160500" cy="40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_1_1_1_1_1_1_1"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37"/>
          <p:cNvSpPr txBox="1">
            <a:spLocks noGrp="1"/>
          </p:cNvSpPr>
          <p:nvPr>
            <p:ph type="title" hasCustomPrompt="1"/>
          </p:nvPr>
        </p:nvSpPr>
        <p:spPr>
          <a:xfrm>
            <a:off x="753600" y="1703988"/>
            <a:ext cx="64176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44" name="Google Shape;1944;p37"/>
          <p:cNvSpPr txBox="1">
            <a:spLocks noGrp="1"/>
          </p:cNvSpPr>
          <p:nvPr>
            <p:ph type="body" idx="1"/>
          </p:nvPr>
        </p:nvSpPr>
        <p:spPr>
          <a:xfrm>
            <a:off x="752850" y="3073813"/>
            <a:ext cx="6419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45" name="Google Shape;1945;p37"/>
          <p:cNvSpPr/>
          <p:nvPr/>
        </p:nvSpPr>
        <p:spPr>
          <a:xfrm>
            <a:off x="0" y="0"/>
            <a:ext cx="3330303" cy="4665197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37"/>
          <p:cNvSpPr/>
          <p:nvPr/>
        </p:nvSpPr>
        <p:spPr>
          <a:xfrm rot="10800000">
            <a:off x="5813700" y="478300"/>
            <a:ext cx="3330303" cy="4665197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37"/>
          <p:cNvSpPr/>
          <p:nvPr/>
        </p:nvSpPr>
        <p:spPr>
          <a:xfrm>
            <a:off x="6856892" y="125732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37"/>
          <p:cNvSpPr/>
          <p:nvPr/>
        </p:nvSpPr>
        <p:spPr>
          <a:xfrm>
            <a:off x="8031198" y="224415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37"/>
          <p:cNvSpPr/>
          <p:nvPr/>
        </p:nvSpPr>
        <p:spPr>
          <a:xfrm>
            <a:off x="6377372" y="333854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37"/>
          <p:cNvSpPr/>
          <p:nvPr/>
        </p:nvSpPr>
        <p:spPr>
          <a:xfrm>
            <a:off x="8129888" y="640464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37"/>
          <p:cNvSpPr/>
          <p:nvPr/>
        </p:nvSpPr>
        <p:spPr>
          <a:xfrm>
            <a:off x="8221580" y="915454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37"/>
          <p:cNvSpPr/>
          <p:nvPr/>
        </p:nvSpPr>
        <p:spPr>
          <a:xfrm>
            <a:off x="8591653" y="1338500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37"/>
          <p:cNvSpPr/>
          <p:nvPr/>
        </p:nvSpPr>
        <p:spPr>
          <a:xfrm flipH="1">
            <a:off x="349015" y="4584054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37"/>
          <p:cNvSpPr/>
          <p:nvPr/>
        </p:nvSpPr>
        <p:spPr>
          <a:xfrm flipH="1">
            <a:off x="1727506" y="3794332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37"/>
          <p:cNvSpPr/>
          <p:nvPr/>
        </p:nvSpPr>
        <p:spPr>
          <a:xfrm flipH="1">
            <a:off x="179822" y="5007100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37"/>
          <p:cNvSpPr/>
          <p:nvPr/>
        </p:nvSpPr>
        <p:spPr>
          <a:xfrm flipH="1">
            <a:off x="641522" y="4309064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37"/>
          <p:cNvSpPr/>
          <p:nvPr/>
        </p:nvSpPr>
        <p:spPr>
          <a:xfrm flipH="1">
            <a:off x="740278" y="3893015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37"/>
          <p:cNvSpPr/>
          <p:nvPr/>
        </p:nvSpPr>
        <p:spPr>
          <a:xfrm flipH="1">
            <a:off x="2390345" y="4002454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37"/>
          <p:cNvSpPr/>
          <p:nvPr/>
        </p:nvSpPr>
        <p:spPr>
          <a:xfrm>
            <a:off x="3923192" y="261832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37"/>
          <p:cNvSpPr/>
          <p:nvPr/>
        </p:nvSpPr>
        <p:spPr>
          <a:xfrm>
            <a:off x="3443672" y="469954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37"/>
          <p:cNvSpPr/>
          <p:nvPr/>
        </p:nvSpPr>
        <p:spPr>
          <a:xfrm>
            <a:off x="8260428" y="1861750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_1_1_1_1_1_1_1_1"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38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3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65" name="Google Shape;1965;p38"/>
          <p:cNvSpPr/>
          <p:nvPr/>
        </p:nvSpPr>
        <p:spPr>
          <a:xfrm>
            <a:off x="7931973" y="61389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38"/>
          <p:cNvSpPr/>
          <p:nvPr/>
        </p:nvSpPr>
        <p:spPr>
          <a:xfrm>
            <a:off x="8062286" y="32821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38"/>
          <p:cNvSpPr/>
          <p:nvPr/>
        </p:nvSpPr>
        <p:spPr>
          <a:xfrm>
            <a:off x="8221110" y="126262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38"/>
          <p:cNvSpPr/>
          <p:nvPr/>
        </p:nvSpPr>
        <p:spPr>
          <a:xfrm>
            <a:off x="8461103" y="66299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38"/>
          <p:cNvSpPr/>
          <p:nvPr/>
        </p:nvSpPr>
        <p:spPr>
          <a:xfrm>
            <a:off x="6179440" y="4715859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38"/>
          <p:cNvSpPr/>
          <p:nvPr/>
        </p:nvSpPr>
        <p:spPr>
          <a:xfrm>
            <a:off x="7485508" y="483916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38"/>
          <p:cNvSpPr/>
          <p:nvPr/>
        </p:nvSpPr>
        <p:spPr>
          <a:xfrm>
            <a:off x="8412926" y="4599423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38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38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38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38"/>
          <p:cNvSpPr txBox="1">
            <a:spLocks noGrp="1"/>
          </p:cNvSpPr>
          <p:nvPr>
            <p:ph type="subTitle" idx="1"/>
          </p:nvPr>
        </p:nvSpPr>
        <p:spPr>
          <a:xfrm>
            <a:off x="1958400" y="1654350"/>
            <a:ext cx="1058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38"/>
          <p:cNvSpPr txBox="1">
            <a:spLocks noGrp="1"/>
          </p:cNvSpPr>
          <p:nvPr>
            <p:ph type="subTitle" idx="2"/>
          </p:nvPr>
        </p:nvSpPr>
        <p:spPr>
          <a:xfrm>
            <a:off x="5906875" y="1655383"/>
            <a:ext cx="1060800" cy="3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38"/>
          <p:cNvSpPr txBox="1">
            <a:spLocks noGrp="1"/>
          </p:cNvSpPr>
          <p:nvPr>
            <p:ph type="subTitle" idx="3"/>
          </p:nvPr>
        </p:nvSpPr>
        <p:spPr>
          <a:xfrm>
            <a:off x="713250" y="2129875"/>
            <a:ext cx="3548700" cy="25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8" name="Google Shape;1978;p38"/>
          <p:cNvSpPr txBox="1">
            <a:spLocks noGrp="1"/>
          </p:cNvSpPr>
          <p:nvPr>
            <p:ph type="subTitle" idx="4"/>
          </p:nvPr>
        </p:nvSpPr>
        <p:spPr>
          <a:xfrm>
            <a:off x="4663375" y="2128525"/>
            <a:ext cx="3547800" cy="25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79" name="Google Shape;1979;p38"/>
          <p:cNvSpPr txBox="1">
            <a:spLocks noGrp="1"/>
          </p:cNvSpPr>
          <p:nvPr>
            <p:ph type="subTitle" idx="5"/>
          </p:nvPr>
        </p:nvSpPr>
        <p:spPr>
          <a:xfrm>
            <a:off x="713250" y="1212725"/>
            <a:ext cx="77175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38"/>
          <p:cNvSpPr/>
          <p:nvPr/>
        </p:nvSpPr>
        <p:spPr>
          <a:xfrm flipH="1">
            <a:off x="359690" y="10842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38"/>
          <p:cNvSpPr/>
          <p:nvPr/>
        </p:nvSpPr>
        <p:spPr>
          <a:xfrm flipH="1">
            <a:off x="1738181" y="2945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38"/>
          <p:cNvSpPr/>
          <p:nvPr/>
        </p:nvSpPr>
        <p:spPr>
          <a:xfrm flipH="1">
            <a:off x="190497" y="15072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38"/>
          <p:cNvSpPr/>
          <p:nvPr/>
        </p:nvSpPr>
        <p:spPr>
          <a:xfrm flipH="1">
            <a:off x="652197" y="8092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38"/>
          <p:cNvSpPr/>
          <p:nvPr/>
        </p:nvSpPr>
        <p:spPr>
          <a:xfrm flipH="1">
            <a:off x="750953" y="3932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38"/>
          <p:cNvSpPr/>
          <p:nvPr/>
        </p:nvSpPr>
        <p:spPr>
          <a:xfrm flipH="1">
            <a:off x="2401020" y="5026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_1_1_1_1_1_1_1"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39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89" name="Google Shape;1989;p39"/>
          <p:cNvSpPr/>
          <p:nvPr/>
        </p:nvSpPr>
        <p:spPr>
          <a:xfrm>
            <a:off x="7931973" y="61389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39"/>
          <p:cNvSpPr/>
          <p:nvPr/>
        </p:nvSpPr>
        <p:spPr>
          <a:xfrm>
            <a:off x="8062286" y="32821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39"/>
          <p:cNvSpPr/>
          <p:nvPr/>
        </p:nvSpPr>
        <p:spPr>
          <a:xfrm>
            <a:off x="8221110" y="126262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39"/>
          <p:cNvSpPr/>
          <p:nvPr/>
        </p:nvSpPr>
        <p:spPr>
          <a:xfrm>
            <a:off x="8461103" y="66299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39"/>
          <p:cNvSpPr/>
          <p:nvPr/>
        </p:nvSpPr>
        <p:spPr>
          <a:xfrm>
            <a:off x="7636765" y="4172934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39"/>
          <p:cNvSpPr/>
          <p:nvPr/>
        </p:nvSpPr>
        <p:spPr>
          <a:xfrm>
            <a:off x="7485508" y="483916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39"/>
          <p:cNvSpPr/>
          <p:nvPr/>
        </p:nvSpPr>
        <p:spPr>
          <a:xfrm>
            <a:off x="8412926" y="4599423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39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39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39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39"/>
          <p:cNvSpPr/>
          <p:nvPr/>
        </p:nvSpPr>
        <p:spPr>
          <a:xfrm flipH="1">
            <a:off x="359690" y="10842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39"/>
          <p:cNvSpPr/>
          <p:nvPr/>
        </p:nvSpPr>
        <p:spPr>
          <a:xfrm flipH="1">
            <a:off x="1738181" y="2945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39"/>
          <p:cNvSpPr/>
          <p:nvPr/>
        </p:nvSpPr>
        <p:spPr>
          <a:xfrm flipH="1">
            <a:off x="190497" y="15072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2" name="Google Shape;2002;p39"/>
          <p:cNvSpPr/>
          <p:nvPr/>
        </p:nvSpPr>
        <p:spPr>
          <a:xfrm flipH="1">
            <a:off x="652197" y="8092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39"/>
          <p:cNvSpPr/>
          <p:nvPr/>
        </p:nvSpPr>
        <p:spPr>
          <a:xfrm flipH="1">
            <a:off x="750953" y="3932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4" name="Google Shape;2004;p39"/>
          <p:cNvSpPr/>
          <p:nvPr/>
        </p:nvSpPr>
        <p:spPr>
          <a:xfrm flipH="1">
            <a:off x="2401020" y="5026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39"/>
          <p:cNvSpPr txBox="1">
            <a:spLocks noGrp="1"/>
          </p:cNvSpPr>
          <p:nvPr>
            <p:ph type="subTitle" idx="1"/>
          </p:nvPr>
        </p:nvSpPr>
        <p:spPr>
          <a:xfrm>
            <a:off x="1671600" y="2628900"/>
            <a:ext cx="1952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39"/>
          <p:cNvSpPr txBox="1">
            <a:spLocks noGrp="1"/>
          </p:cNvSpPr>
          <p:nvPr>
            <p:ph type="subTitle" idx="2"/>
          </p:nvPr>
        </p:nvSpPr>
        <p:spPr>
          <a:xfrm>
            <a:off x="1158750" y="2952750"/>
            <a:ext cx="29784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7" name="Google Shape;2007;p39"/>
          <p:cNvSpPr txBox="1">
            <a:spLocks noGrp="1"/>
          </p:cNvSpPr>
          <p:nvPr>
            <p:ph type="subTitle" idx="3"/>
          </p:nvPr>
        </p:nvSpPr>
        <p:spPr>
          <a:xfrm>
            <a:off x="5532275" y="2628900"/>
            <a:ext cx="19527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8" name="Google Shape;2008;p39"/>
          <p:cNvSpPr txBox="1">
            <a:spLocks noGrp="1"/>
          </p:cNvSpPr>
          <p:nvPr>
            <p:ph type="subTitle" idx="4"/>
          </p:nvPr>
        </p:nvSpPr>
        <p:spPr>
          <a:xfrm>
            <a:off x="5018225" y="2952750"/>
            <a:ext cx="2980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_1_1_1_1_1_1_1_1_1_1_1"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030" name="Google Shape;2030;p41"/>
          <p:cNvGrpSpPr/>
          <p:nvPr/>
        </p:nvGrpSpPr>
        <p:grpSpPr>
          <a:xfrm>
            <a:off x="7485508" y="4599423"/>
            <a:ext cx="987293" cy="324364"/>
            <a:chOff x="5694208" y="9209048"/>
            <a:chExt cx="987293" cy="324364"/>
          </a:xfrm>
        </p:grpSpPr>
        <p:sp>
          <p:nvSpPr>
            <p:cNvPr id="2031" name="Google Shape;2031;p41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1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1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4" name="Google Shape;2034;p41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5" name="Google Shape;2035;p41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6" name="Google Shape;2036;p41"/>
          <p:cNvGrpSpPr/>
          <p:nvPr/>
        </p:nvGrpSpPr>
        <p:grpSpPr>
          <a:xfrm flipH="1">
            <a:off x="190497" y="294520"/>
            <a:ext cx="2270722" cy="1272963"/>
            <a:chOff x="5158247" y="5768045"/>
            <a:chExt cx="2270722" cy="1272963"/>
          </a:xfrm>
        </p:grpSpPr>
        <p:sp>
          <p:nvSpPr>
            <p:cNvPr id="2037" name="Google Shape;2037;p41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1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1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1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1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1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3" name="Google Shape;2043;p41"/>
          <p:cNvSpPr txBox="1">
            <a:spLocks noGrp="1"/>
          </p:cNvSpPr>
          <p:nvPr>
            <p:ph type="subTitle" idx="1"/>
          </p:nvPr>
        </p:nvSpPr>
        <p:spPr>
          <a:xfrm>
            <a:off x="3134180" y="1491761"/>
            <a:ext cx="3840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4" name="Google Shape;2044;p41"/>
          <p:cNvSpPr txBox="1">
            <a:spLocks noGrp="1"/>
          </p:cNvSpPr>
          <p:nvPr>
            <p:ph type="subTitle" idx="2"/>
          </p:nvPr>
        </p:nvSpPr>
        <p:spPr>
          <a:xfrm>
            <a:off x="3134180" y="1858892"/>
            <a:ext cx="38406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45" name="Google Shape;2045;p41"/>
          <p:cNvSpPr txBox="1">
            <a:spLocks noGrp="1"/>
          </p:cNvSpPr>
          <p:nvPr>
            <p:ph type="subTitle" idx="3"/>
          </p:nvPr>
        </p:nvSpPr>
        <p:spPr>
          <a:xfrm>
            <a:off x="3134180" y="2939574"/>
            <a:ext cx="3840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41"/>
          <p:cNvSpPr txBox="1">
            <a:spLocks noGrp="1"/>
          </p:cNvSpPr>
          <p:nvPr>
            <p:ph type="subTitle" idx="4"/>
          </p:nvPr>
        </p:nvSpPr>
        <p:spPr>
          <a:xfrm>
            <a:off x="3134180" y="3306704"/>
            <a:ext cx="38403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CUSTOM_1_1_1_1_1_1_1_1_1_1_1_1_1_1">
    <p:spTree>
      <p:nvGrpSpPr>
        <p:cNvPr id="1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6" name="Google Shape;2066;p43"/>
          <p:cNvGrpSpPr/>
          <p:nvPr/>
        </p:nvGrpSpPr>
        <p:grpSpPr>
          <a:xfrm>
            <a:off x="7485508" y="4599423"/>
            <a:ext cx="987293" cy="324364"/>
            <a:chOff x="5694208" y="9209048"/>
            <a:chExt cx="987293" cy="324364"/>
          </a:xfrm>
        </p:grpSpPr>
        <p:sp>
          <p:nvSpPr>
            <p:cNvPr id="2067" name="Google Shape;2067;p43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0" name="Google Shape;2070;p43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43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2" name="Google Shape;2072;p43"/>
          <p:cNvGrpSpPr/>
          <p:nvPr/>
        </p:nvGrpSpPr>
        <p:grpSpPr>
          <a:xfrm flipH="1">
            <a:off x="190497" y="294520"/>
            <a:ext cx="2270722" cy="1272963"/>
            <a:chOff x="5158247" y="5768045"/>
            <a:chExt cx="2270722" cy="1272963"/>
          </a:xfrm>
        </p:grpSpPr>
        <p:sp>
          <p:nvSpPr>
            <p:cNvPr id="2073" name="Google Shape;2073;p43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79" name="Google Shape;2079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80" name="Google Shape;2080;p43"/>
          <p:cNvSpPr txBox="1">
            <a:spLocks noGrp="1"/>
          </p:cNvSpPr>
          <p:nvPr>
            <p:ph type="subTitle" idx="1"/>
          </p:nvPr>
        </p:nvSpPr>
        <p:spPr>
          <a:xfrm>
            <a:off x="713225" y="1526998"/>
            <a:ext cx="3840600" cy="29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81" name="Google Shape;2081;p43"/>
          <p:cNvSpPr txBox="1">
            <a:spLocks noGrp="1"/>
          </p:cNvSpPr>
          <p:nvPr>
            <p:ph type="subTitle" idx="2"/>
          </p:nvPr>
        </p:nvSpPr>
        <p:spPr>
          <a:xfrm>
            <a:off x="4572125" y="1526998"/>
            <a:ext cx="3840300" cy="29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2082" name="Google Shape;2082;p43"/>
          <p:cNvSpPr txBox="1">
            <a:spLocks noGrp="1"/>
          </p:cNvSpPr>
          <p:nvPr>
            <p:ph type="subTitle" idx="3"/>
          </p:nvPr>
        </p:nvSpPr>
        <p:spPr>
          <a:xfrm>
            <a:off x="713225" y="1087100"/>
            <a:ext cx="7717500" cy="3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"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085" name="Google Shape;2085;p44"/>
          <p:cNvGrpSpPr/>
          <p:nvPr/>
        </p:nvGrpSpPr>
        <p:grpSpPr>
          <a:xfrm>
            <a:off x="6873272" y="4066120"/>
            <a:ext cx="2270722" cy="1272963"/>
            <a:chOff x="5158247" y="5768045"/>
            <a:chExt cx="2270722" cy="1272963"/>
          </a:xfrm>
        </p:grpSpPr>
        <p:sp>
          <p:nvSpPr>
            <p:cNvPr id="2086" name="Google Shape;2086;p44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4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4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4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4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4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44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2093" name="Google Shape;2093;p44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4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4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4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4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4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9" name="Google Shape;2099;p44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44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44"/>
          <p:cNvSpPr txBox="1">
            <a:spLocks noGrp="1"/>
          </p:cNvSpPr>
          <p:nvPr>
            <p:ph type="subTitle" idx="1"/>
          </p:nvPr>
        </p:nvSpPr>
        <p:spPr>
          <a:xfrm>
            <a:off x="1152525" y="2030000"/>
            <a:ext cx="2943000" cy="1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5"/>
          <p:cNvSpPr txBox="1">
            <a:spLocks noGrp="1"/>
          </p:cNvSpPr>
          <p:nvPr>
            <p:ph type="subTitle" idx="1"/>
          </p:nvPr>
        </p:nvSpPr>
        <p:spPr>
          <a:xfrm>
            <a:off x="1681425" y="3198313"/>
            <a:ext cx="19527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"/>
          <p:cNvSpPr txBox="1">
            <a:spLocks noGrp="1"/>
          </p:cNvSpPr>
          <p:nvPr>
            <p:ph type="subTitle" idx="2"/>
          </p:nvPr>
        </p:nvSpPr>
        <p:spPr>
          <a:xfrm>
            <a:off x="1231275" y="3476625"/>
            <a:ext cx="2853000" cy="6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5"/>
          <p:cNvSpPr txBox="1">
            <a:spLocks noGrp="1"/>
          </p:cNvSpPr>
          <p:nvPr>
            <p:ph type="subTitle" idx="3"/>
          </p:nvPr>
        </p:nvSpPr>
        <p:spPr>
          <a:xfrm>
            <a:off x="5530075" y="3198313"/>
            <a:ext cx="19527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Nunito ExtraBold"/>
                <a:ea typeface="Nunito ExtraBold"/>
                <a:cs typeface="Nunito ExtraBold"/>
                <a:sym typeface="Nunit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"/>
          <p:cNvSpPr txBox="1">
            <a:spLocks noGrp="1"/>
          </p:cNvSpPr>
          <p:nvPr>
            <p:ph type="subTitle" idx="4"/>
          </p:nvPr>
        </p:nvSpPr>
        <p:spPr>
          <a:xfrm>
            <a:off x="5081875" y="3476625"/>
            <a:ext cx="2849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5"/>
          <p:cNvSpPr/>
          <p:nvPr/>
        </p:nvSpPr>
        <p:spPr>
          <a:xfrm flipH="1">
            <a:off x="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"/>
          <p:cNvSpPr/>
          <p:nvPr/>
        </p:nvSpPr>
        <p:spPr>
          <a:xfrm rot="-5400000">
            <a:off x="7057082" y="-399114"/>
            <a:ext cx="1687807" cy="2486022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"/>
          <p:cNvSpPr/>
          <p:nvPr/>
        </p:nvSpPr>
        <p:spPr>
          <a:xfrm flipH="1">
            <a:off x="1738181" y="1421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"/>
          <p:cNvSpPr/>
          <p:nvPr/>
        </p:nvSpPr>
        <p:spPr>
          <a:xfrm flipH="1">
            <a:off x="750953" y="2408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"/>
          <p:cNvSpPr/>
          <p:nvPr/>
        </p:nvSpPr>
        <p:spPr>
          <a:xfrm flipH="1">
            <a:off x="2401020" y="3502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"/>
          <p:cNvSpPr/>
          <p:nvPr/>
        </p:nvSpPr>
        <p:spPr>
          <a:xfrm flipH="1">
            <a:off x="652197" y="6568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"/>
          <p:cNvSpPr/>
          <p:nvPr/>
        </p:nvSpPr>
        <p:spPr>
          <a:xfrm flipH="1">
            <a:off x="359690" y="9318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 flipH="1">
            <a:off x="190497" y="13548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8062286" y="32821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7931973" y="61389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8461103" y="66299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8221110" y="126262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5"/>
          <p:cNvGrpSpPr/>
          <p:nvPr/>
        </p:nvGrpSpPr>
        <p:grpSpPr>
          <a:xfrm>
            <a:off x="379450" y="4291775"/>
            <a:ext cx="480225" cy="615300"/>
            <a:chOff x="912850" y="4743425"/>
            <a:chExt cx="480225" cy="615300"/>
          </a:xfrm>
        </p:grpSpPr>
        <p:sp>
          <p:nvSpPr>
            <p:cNvPr id="362" name="Google Shape;362;p5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5"/>
          <p:cNvSpPr/>
          <p:nvPr/>
        </p:nvSpPr>
        <p:spPr>
          <a:xfrm>
            <a:off x="8412926" y="4599423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5"/>
          <p:cNvSpPr/>
          <p:nvPr/>
        </p:nvSpPr>
        <p:spPr>
          <a:xfrm>
            <a:off x="7855840" y="4715859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5"/>
          <p:cNvSpPr/>
          <p:nvPr/>
        </p:nvSpPr>
        <p:spPr>
          <a:xfrm>
            <a:off x="7485508" y="483916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_1_1">
    <p:spTree>
      <p:nvGrpSpPr>
        <p:cNvPr id="1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137" name="Google Shape;2137;p46"/>
          <p:cNvGrpSpPr/>
          <p:nvPr/>
        </p:nvGrpSpPr>
        <p:grpSpPr>
          <a:xfrm>
            <a:off x="6873272" y="4066120"/>
            <a:ext cx="2270722" cy="1272963"/>
            <a:chOff x="5158247" y="5768045"/>
            <a:chExt cx="2270722" cy="1272963"/>
          </a:xfrm>
        </p:grpSpPr>
        <p:sp>
          <p:nvSpPr>
            <p:cNvPr id="2138" name="Google Shape;2138;p46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4" name="Google Shape;2144;p46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2145" name="Google Shape;2145;p46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1" name="Google Shape;2151;p46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2" name="Google Shape;2152;p46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46"/>
          <p:cNvSpPr txBox="1">
            <a:spLocks noGrp="1"/>
          </p:cNvSpPr>
          <p:nvPr>
            <p:ph type="subTitle" idx="1"/>
          </p:nvPr>
        </p:nvSpPr>
        <p:spPr>
          <a:xfrm>
            <a:off x="703800" y="1680075"/>
            <a:ext cx="4630200" cy="21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_1_1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7"/>
          <p:cNvSpPr txBox="1">
            <a:spLocks noGrp="1"/>
          </p:cNvSpPr>
          <p:nvPr>
            <p:ph type="title"/>
          </p:nvPr>
        </p:nvSpPr>
        <p:spPr>
          <a:xfrm>
            <a:off x="4980450" y="1840599"/>
            <a:ext cx="273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156" name="Google Shape;2156;p47"/>
          <p:cNvGrpSpPr/>
          <p:nvPr/>
        </p:nvGrpSpPr>
        <p:grpSpPr>
          <a:xfrm>
            <a:off x="6873272" y="4066120"/>
            <a:ext cx="2270722" cy="1272963"/>
            <a:chOff x="5158247" y="5768045"/>
            <a:chExt cx="2270722" cy="1272963"/>
          </a:xfrm>
        </p:grpSpPr>
        <p:sp>
          <p:nvSpPr>
            <p:cNvPr id="2157" name="Google Shape;2157;p47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7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7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7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7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7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47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2164" name="Google Shape;2164;p47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7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7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7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7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7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0" name="Google Shape;2170;p47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1" name="Google Shape;2171;p47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47"/>
          <p:cNvSpPr txBox="1">
            <a:spLocks noGrp="1"/>
          </p:cNvSpPr>
          <p:nvPr>
            <p:ph type="subTitle" idx="1"/>
          </p:nvPr>
        </p:nvSpPr>
        <p:spPr>
          <a:xfrm>
            <a:off x="4980450" y="2297001"/>
            <a:ext cx="27432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_1_1_1_1_1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8"/>
          <p:cNvSpPr txBox="1">
            <a:spLocks noGrp="1"/>
          </p:cNvSpPr>
          <p:nvPr>
            <p:ph type="title"/>
          </p:nvPr>
        </p:nvSpPr>
        <p:spPr>
          <a:xfrm>
            <a:off x="1018050" y="1840599"/>
            <a:ext cx="2739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grpSp>
        <p:nvGrpSpPr>
          <p:cNvPr id="2175" name="Google Shape;2175;p48"/>
          <p:cNvGrpSpPr/>
          <p:nvPr/>
        </p:nvGrpSpPr>
        <p:grpSpPr>
          <a:xfrm>
            <a:off x="6873272" y="4066120"/>
            <a:ext cx="2270722" cy="1272963"/>
            <a:chOff x="5158247" y="5768045"/>
            <a:chExt cx="2270722" cy="1272963"/>
          </a:xfrm>
        </p:grpSpPr>
        <p:sp>
          <p:nvSpPr>
            <p:cNvPr id="2176" name="Google Shape;2176;p48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2" name="Google Shape;2182;p48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2183" name="Google Shape;2183;p48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9" name="Google Shape;2189;p48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48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48"/>
          <p:cNvSpPr txBox="1">
            <a:spLocks noGrp="1"/>
          </p:cNvSpPr>
          <p:nvPr>
            <p:ph type="subTitle" idx="1"/>
          </p:nvPr>
        </p:nvSpPr>
        <p:spPr>
          <a:xfrm>
            <a:off x="1018050" y="2297001"/>
            <a:ext cx="2743200" cy="10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4"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9"/>
          <p:cNvSpPr txBox="1">
            <a:spLocks noGrp="1"/>
          </p:cNvSpPr>
          <p:nvPr>
            <p:ph type="title"/>
          </p:nvPr>
        </p:nvSpPr>
        <p:spPr>
          <a:xfrm>
            <a:off x="949213" y="3507675"/>
            <a:ext cx="4114800" cy="25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94" name="Google Shape;2194;p49"/>
          <p:cNvSpPr txBox="1">
            <a:spLocks noGrp="1"/>
          </p:cNvSpPr>
          <p:nvPr>
            <p:ph type="subTitle" idx="1"/>
          </p:nvPr>
        </p:nvSpPr>
        <p:spPr>
          <a:xfrm>
            <a:off x="951313" y="1131650"/>
            <a:ext cx="4110600" cy="22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49"/>
          <p:cNvSpPr/>
          <p:nvPr/>
        </p:nvSpPr>
        <p:spPr>
          <a:xfrm>
            <a:off x="6512060" y="3505300"/>
            <a:ext cx="2631929" cy="1638202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49"/>
          <p:cNvSpPr/>
          <p:nvPr/>
        </p:nvSpPr>
        <p:spPr>
          <a:xfrm>
            <a:off x="0" y="0"/>
            <a:ext cx="1822326" cy="2552773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_1"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50"/>
          <p:cNvSpPr txBox="1">
            <a:spLocks noGrp="1"/>
          </p:cNvSpPr>
          <p:nvPr>
            <p:ph type="title"/>
          </p:nvPr>
        </p:nvSpPr>
        <p:spPr>
          <a:xfrm>
            <a:off x="713250" y="3198926"/>
            <a:ext cx="7717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199" name="Google Shape;2199;p50"/>
          <p:cNvSpPr txBox="1">
            <a:spLocks noGrp="1"/>
          </p:cNvSpPr>
          <p:nvPr>
            <p:ph type="subTitle" idx="1"/>
          </p:nvPr>
        </p:nvSpPr>
        <p:spPr>
          <a:xfrm>
            <a:off x="713100" y="1578874"/>
            <a:ext cx="7717800" cy="16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0" name="Google Shape;2200;p50"/>
          <p:cNvSpPr/>
          <p:nvPr/>
        </p:nvSpPr>
        <p:spPr>
          <a:xfrm rot="10800000">
            <a:off x="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01" name="Google Shape;2201;p50"/>
          <p:cNvGrpSpPr/>
          <p:nvPr/>
        </p:nvGrpSpPr>
        <p:grpSpPr>
          <a:xfrm flipH="1">
            <a:off x="294513" y="168438"/>
            <a:ext cx="837425" cy="742113"/>
            <a:chOff x="6215925" y="6858088"/>
            <a:chExt cx="837425" cy="742113"/>
          </a:xfrm>
        </p:grpSpPr>
        <p:sp>
          <p:nvSpPr>
            <p:cNvPr id="2202" name="Google Shape;2202;p50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0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4" name="Google Shape;2204;p50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2205" name="Google Shape;2205;p50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50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50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50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50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50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50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50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50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50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15" name="Google Shape;2215;p50"/>
          <p:cNvSpPr/>
          <p:nvPr/>
        </p:nvSpPr>
        <p:spPr>
          <a:xfrm flipH="1">
            <a:off x="146018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6" name="Google Shape;2216;p50"/>
          <p:cNvSpPr/>
          <p:nvPr/>
        </p:nvSpPr>
        <p:spPr>
          <a:xfrm flipH="1">
            <a:off x="1530690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7" name="Google Shape;2217;p50"/>
          <p:cNvSpPr/>
          <p:nvPr/>
        </p:nvSpPr>
        <p:spPr>
          <a:xfrm flipH="1">
            <a:off x="1372189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p50"/>
          <p:cNvSpPr/>
          <p:nvPr/>
        </p:nvSpPr>
        <p:spPr>
          <a:xfrm flipH="1">
            <a:off x="1131937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9" name="Google Shape;2219;p50"/>
          <p:cNvSpPr/>
          <p:nvPr/>
        </p:nvSpPr>
        <p:spPr>
          <a:xfrm>
            <a:off x="8540889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0" name="Google Shape;2220;p50"/>
          <p:cNvSpPr/>
          <p:nvPr/>
        </p:nvSpPr>
        <p:spPr>
          <a:xfrm>
            <a:off x="717620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1" name="Google Shape;2221;p50"/>
          <p:cNvSpPr/>
          <p:nvPr/>
        </p:nvSpPr>
        <p:spPr>
          <a:xfrm>
            <a:off x="8910962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2" name="Google Shape;2222;p50"/>
          <p:cNvSpPr/>
          <p:nvPr/>
        </p:nvSpPr>
        <p:spPr>
          <a:xfrm>
            <a:off x="84491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3" name="Google Shape;2223;p50"/>
          <p:cNvSpPr/>
          <p:nvPr/>
        </p:nvSpPr>
        <p:spPr>
          <a:xfrm>
            <a:off x="8350507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p50"/>
          <p:cNvSpPr/>
          <p:nvPr/>
        </p:nvSpPr>
        <p:spPr>
          <a:xfrm>
            <a:off x="6696681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5" name="Google Shape;2225;p50"/>
          <p:cNvSpPr/>
          <p:nvPr/>
        </p:nvSpPr>
        <p:spPr>
          <a:xfrm flipH="1">
            <a:off x="236474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6" name="Google Shape;2226;p50"/>
          <p:cNvSpPr/>
          <p:nvPr/>
        </p:nvSpPr>
        <p:spPr>
          <a:xfrm flipH="1">
            <a:off x="1614964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7" name="Google Shape;2227;p50"/>
          <p:cNvSpPr/>
          <p:nvPr/>
        </p:nvSpPr>
        <p:spPr>
          <a:xfrm flipH="1">
            <a:off x="67281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8" name="Google Shape;2228;p50"/>
          <p:cNvSpPr/>
          <p:nvPr/>
        </p:nvSpPr>
        <p:spPr>
          <a:xfrm flipH="1">
            <a:off x="528981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9" name="Google Shape;2229;p50"/>
          <p:cNvSpPr/>
          <p:nvPr/>
        </p:nvSpPr>
        <p:spPr>
          <a:xfrm flipH="1">
            <a:off x="627736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p50"/>
          <p:cNvSpPr/>
          <p:nvPr/>
        </p:nvSpPr>
        <p:spPr>
          <a:xfrm flipH="1">
            <a:off x="2277803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50"/>
          <p:cNvSpPr/>
          <p:nvPr/>
        </p:nvSpPr>
        <p:spPr>
          <a:xfrm>
            <a:off x="652005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2" name="Google Shape;2232;p50"/>
          <p:cNvSpPr/>
          <p:nvPr/>
        </p:nvSpPr>
        <p:spPr>
          <a:xfrm>
            <a:off x="7792737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p50"/>
          <p:cNvSpPr/>
          <p:nvPr/>
        </p:nvSpPr>
        <p:spPr>
          <a:xfrm>
            <a:off x="7923050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4" name="Google Shape;2234;p50"/>
          <p:cNvSpPr/>
          <p:nvPr/>
        </p:nvSpPr>
        <p:spPr>
          <a:xfrm>
            <a:off x="8081875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p50"/>
          <p:cNvSpPr/>
          <p:nvPr/>
        </p:nvSpPr>
        <p:spPr>
          <a:xfrm>
            <a:off x="832186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6" name="Google Shape;2236;p50"/>
          <p:cNvGrpSpPr/>
          <p:nvPr/>
        </p:nvGrpSpPr>
        <p:grpSpPr>
          <a:xfrm flipH="1">
            <a:off x="7339075" y="4119838"/>
            <a:ext cx="985925" cy="744150"/>
            <a:chOff x="1666700" y="5967688"/>
            <a:chExt cx="985925" cy="744150"/>
          </a:xfrm>
        </p:grpSpPr>
        <p:sp>
          <p:nvSpPr>
            <p:cNvPr id="2237" name="Google Shape;2237;p50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0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0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0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0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0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0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0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0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0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0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0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0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0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0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0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0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0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0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0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0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0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0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0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0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0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0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0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0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0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0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0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0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0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0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0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0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0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0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0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0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0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0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0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0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0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0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0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0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0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0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_1_1_1_1_1_1_1_2">
    <p:spTree>
      <p:nvGrpSpPr>
        <p:cNvPr id="1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51"/>
          <p:cNvSpPr txBox="1">
            <a:spLocks noGrp="1"/>
          </p:cNvSpPr>
          <p:nvPr>
            <p:ph type="title"/>
          </p:nvPr>
        </p:nvSpPr>
        <p:spPr>
          <a:xfrm>
            <a:off x="2488075" y="920500"/>
            <a:ext cx="41679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2290" name="Google Shape;2290;p51"/>
          <p:cNvGrpSpPr/>
          <p:nvPr/>
        </p:nvGrpSpPr>
        <p:grpSpPr>
          <a:xfrm flipH="1">
            <a:off x="190497" y="65920"/>
            <a:ext cx="2270722" cy="1349163"/>
            <a:chOff x="5158247" y="5691845"/>
            <a:chExt cx="2270722" cy="1349163"/>
          </a:xfrm>
        </p:grpSpPr>
        <p:sp>
          <p:nvSpPr>
            <p:cNvPr id="2291" name="Google Shape;2291;p51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51"/>
            <p:cNvSpPr/>
            <p:nvPr/>
          </p:nvSpPr>
          <p:spPr>
            <a:xfrm>
              <a:off x="5332967" y="56918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51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51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51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51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97" name="Google Shape;2297;p51"/>
          <p:cNvGrpSpPr/>
          <p:nvPr/>
        </p:nvGrpSpPr>
        <p:grpSpPr>
          <a:xfrm>
            <a:off x="8554648" y="1707199"/>
            <a:ext cx="589312" cy="962674"/>
            <a:chOff x="3236798" y="7844724"/>
            <a:chExt cx="589312" cy="962674"/>
          </a:xfrm>
        </p:grpSpPr>
        <p:sp>
          <p:nvSpPr>
            <p:cNvPr id="2298" name="Google Shape;2298;p51"/>
            <p:cNvSpPr/>
            <p:nvPr/>
          </p:nvSpPr>
          <p:spPr>
            <a:xfrm>
              <a:off x="3236798" y="7844724"/>
              <a:ext cx="261014" cy="257301"/>
            </a:xfrm>
            <a:custGeom>
              <a:avLst/>
              <a:gdLst/>
              <a:ahLst/>
              <a:cxnLst/>
              <a:rect l="l" t="t" r="r" b="b"/>
              <a:pathLst>
                <a:path w="4028" h="3971" extrusionOk="0">
                  <a:moveTo>
                    <a:pt x="1960" y="1"/>
                  </a:moveTo>
                  <a:lnTo>
                    <a:pt x="763" y="436"/>
                  </a:lnTo>
                  <a:lnTo>
                    <a:pt x="1198" y="1577"/>
                  </a:lnTo>
                  <a:lnTo>
                    <a:pt x="1" y="2012"/>
                  </a:lnTo>
                  <a:lnTo>
                    <a:pt x="436" y="3209"/>
                  </a:lnTo>
                  <a:lnTo>
                    <a:pt x="1633" y="2774"/>
                  </a:lnTo>
                  <a:lnTo>
                    <a:pt x="2012" y="3971"/>
                  </a:lnTo>
                  <a:lnTo>
                    <a:pt x="3209" y="3592"/>
                  </a:lnTo>
                  <a:lnTo>
                    <a:pt x="2830" y="2395"/>
                  </a:lnTo>
                  <a:lnTo>
                    <a:pt x="4027" y="1960"/>
                  </a:lnTo>
                  <a:lnTo>
                    <a:pt x="3592" y="763"/>
                  </a:lnTo>
                  <a:lnTo>
                    <a:pt x="2395" y="1198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51"/>
            <p:cNvSpPr/>
            <p:nvPr/>
          </p:nvSpPr>
          <p:spPr>
            <a:xfrm>
              <a:off x="3765911" y="8747268"/>
              <a:ext cx="60199" cy="60130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436" y="0"/>
                  </a:moveTo>
                  <a:cubicBezTo>
                    <a:pt x="219" y="0"/>
                    <a:pt x="1" y="218"/>
                    <a:pt x="1" y="436"/>
                  </a:cubicBezTo>
                  <a:cubicBezTo>
                    <a:pt x="1" y="710"/>
                    <a:pt x="219" y="928"/>
                    <a:pt x="436" y="928"/>
                  </a:cubicBezTo>
                  <a:cubicBezTo>
                    <a:pt x="710" y="928"/>
                    <a:pt x="928" y="710"/>
                    <a:pt x="928" y="436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51"/>
            <p:cNvSpPr/>
            <p:nvPr/>
          </p:nvSpPr>
          <p:spPr>
            <a:xfrm>
              <a:off x="3525935" y="8493452"/>
              <a:ext cx="59875" cy="5987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36" y="1"/>
                  </a:moveTo>
                  <a:cubicBezTo>
                    <a:pt x="218" y="1"/>
                    <a:pt x="1" y="218"/>
                    <a:pt x="1" y="488"/>
                  </a:cubicBezTo>
                  <a:cubicBezTo>
                    <a:pt x="1" y="706"/>
                    <a:pt x="218" y="924"/>
                    <a:pt x="436" y="924"/>
                  </a:cubicBezTo>
                  <a:cubicBezTo>
                    <a:pt x="706" y="924"/>
                    <a:pt x="923" y="706"/>
                    <a:pt x="923" y="488"/>
                  </a:cubicBezTo>
                  <a:cubicBezTo>
                    <a:pt x="923" y="218"/>
                    <a:pt x="706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51"/>
            <p:cNvSpPr/>
            <p:nvPr/>
          </p:nvSpPr>
          <p:spPr>
            <a:xfrm>
              <a:off x="3765928" y="789381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93" y="1"/>
                  </a:moveTo>
                  <a:cubicBezTo>
                    <a:pt x="218" y="1"/>
                    <a:pt x="1" y="218"/>
                    <a:pt x="1" y="493"/>
                  </a:cubicBezTo>
                  <a:cubicBezTo>
                    <a:pt x="1" y="710"/>
                    <a:pt x="218" y="928"/>
                    <a:pt x="493" y="928"/>
                  </a:cubicBezTo>
                  <a:cubicBezTo>
                    <a:pt x="710" y="928"/>
                    <a:pt x="928" y="710"/>
                    <a:pt x="928" y="493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2" name="Google Shape;2302;p51"/>
          <p:cNvGrpSpPr/>
          <p:nvPr/>
        </p:nvGrpSpPr>
        <p:grpSpPr>
          <a:xfrm>
            <a:off x="5123308" y="4675623"/>
            <a:ext cx="987293" cy="324364"/>
            <a:chOff x="5694208" y="9209048"/>
            <a:chExt cx="987293" cy="324364"/>
          </a:xfrm>
        </p:grpSpPr>
        <p:sp>
          <p:nvSpPr>
            <p:cNvPr id="2303" name="Google Shape;2303;p51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51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51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6" name="Google Shape;2306;p51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51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51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51"/>
          <p:cNvSpPr txBox="1">
            <a:spLocks noGrp="1"/>
          </p:cNvSpPr>
          <p:nvPr>
            <p:ph type="subTitle" idx="1"/>
          </p:nvPr>
        </p:nvSpPr>
        <p:spPr>
          <a:xfrm>
            <a:off x="2488075" y="1500375"/>
            <a:ext cx="4167900" cy="8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0" name="Google Shape;2310;p51"/>
          <p:cNvSpPr txBox="1"/>
          <p:nvPr/>
        </p:nvSpPr>
        <p:spPr>
          <a:xfrm>
            <a:off x="2209625" y="3289175"/>
            <a:ext cx="472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CREDITS: </a:t>
            </a:r>
            <a:r>
              <a:rPr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including icons by</a:t>
            </a:r>
            <a:r>
              <a:rPr lang="en" sz="1200" b="1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2311" name="Google Shape;2311;p51"/>
          <p:cNvGrpSpPr/>
          <p:nvPr/>
        </p:nvGrpSpPr>
        <p:grpSpPr>
          <a:xfrm>
            <a:off x="7127363" y="2515738"/>
            <a:ext cx="1795725" cy="2292400"/>
            <a:chOff x="3962225" y="1536275"/>
            <a:chExt cx="1795725" cy="2292400"/>
          </a:xfrm>
        </p:grpSpPr>
        <p:sp>
          <p:nvSpPr>
            <p:cNvPr id="2312" name="Google Shape;2312;p51"/>
            <p:cNvSpPr/>
            <p:nvPr/>
          </p:nvSpPr>
          <p:spPr>
            <a:xfrm>
              <a:off x="3962225" y="1655850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51"/>
            <p:cNvSpPr/>
            <p:nvPr/>
          </p:nvSpPr>
          <p:spPr>
            <a:xfrm>
              <a:off x="4054175" y="2052025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51"/>
            <p:cNvSpPr/>
            <p:nvPr/>
          </p:nvSpPr>
          <p:spPr>
            <a:xfrm>
              <a:off x="4031275" y="2049175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51"/>
            <p:cNvSpPr/>
            <p:nvPr/>
          </p:nvSpPr>
          <p:spPr>
            <a:xfrm>
              <a:off x="4061925" y="2057325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51"/>
            <p:cNvSpPr/>
            <p:nvPr/>
          </p:nvSpPr>
          <p:spPr>
            <a:xfrm>
              <a:off x="4046600" y="2085325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51"/>
            <p:cNvSpPr/>
            <p:nvPr/>
          </p:nvSpPr>
          <p:spPr>
            <a:xfrm>
              <a:off x="4043950" y="2080225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51"/>
            <p:cNvSpPr/>
            <p:nvPr/>
          </p:nvSpPr>
          <p:spPr>
            <a:xfrm>
              <a:off x="4207425" y="1970275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51"/>
            <p:cNvSpPr/>
            <p:nvPr/>
          </p:nvSpPr>
          <p:spPr>
            <a:xfrm>
              <a:off x="4184525" y="1967450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51"/>
            <p:cNvSpPr/>
            <p:nvPr/>
          </p:nvSpPr>
          <p:spPr>
            <a:xfrm>
              <a:off x="4217650" y="1975600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51"/>
            <p:cNvSpPr/>
            <p:nvPr/>
          </p:nvSpPr>
          <p:spPr>
            <a:xfrm>
              <a:off x="4202325" y="2003600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51"/>
            <p:cNvSpPr/>
            <p:nvPr/>
          </p:nvSpPr>
          <p:spPr>
            <a:xfrm>
              <a:off x="4199850" y="1998475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51"/>
            <p:cNvSpPr/>
            <p:nvPr/>
          </p:nvSpPr>
          <p:spPr>
            <a:xfrm>
              <a:off x="4363325" y="1888550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51"/>
            <p:cNvSpPr/>
            <p:nvPr/>
          </p:nvSpPr>
          <p:spPr>
            <a:xfrm>
              <a:off x="4340250" y="1885725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51"/>
            <p:cNvSpPr/>
            <p:nvPr/>
          </p:nvSpPr>
          <p:spPr>
            <a:xfrm>
              <a:off x="4373550" y="1893875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51"/>
            <p:cNvSpPr/>
            <p:nvPr/>
          </p:nvSpPr>
          <p:spPr>
            <a:xfrm>
              <a:off x="4355575" y="1921850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51"/>
            <p:cNvSpPr/>
            <p:nvPr/>
          </p:nvSpPr>
          <p:spPr>
            <a:xfrm>
              <a:off x="4355575" y="1916750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51"/>
            <p:cNvSpPr/>
            <p:nvPr/>
          </p:nvSpPr>
          <p:spPr>
            <a:xfrm>
              <a:off x="4516575" y="1806825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51"/>
            <p:cNvSpPr/>
            <p:nvPr/>
          </p:nvSpPr>
          <p:spPr>
            <a:xfrm>
              <a:off x="4493500" y="1803975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51"/>
            <p:cNvSpPr/>
            <p:nvPr/>
          </p:nvSpPr>
          <p:spPr>
            <a:xfrm>
              <a:off x="4526800" y="1812125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51"/>
            <p:cNvSpPr/>
            <p:nvPr/>
          </p:nvSpPr>
          <p:spPr>
            <a:xfrm>
              <a:off x="4511475" y="1840125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51"/>
            <p:cNvSpPr/>
            <p:nvPr/>
          </p:nvSpPr>
          <p:spPr>
            <a:xfrm>
              <a:off x="4508825" y="1835025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51"/>
            <p:cNvSpPr/>
            <p:nvPr/>
          </p:nvSpPr>
          <p:spPr>
            <a:xfrm>
              <a:off x="4672275" y="1725075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51"/>
            <p:cNvSpPr/>
            <p:nvPr/>
          </p:nvSpPr>
          <p:spPr>
            <a:xfrm>
              <a:off x="4649400" y="1722175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51"/>
            <p:cNvSpPr/>
            <p:nvPr/>
          </p:nvSpPr>
          <p:spPr>
            <a:xfrm>
              <a:off x="4682500" y="1730400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51"/>
            <p:cNvSpPr/>
            <p:nvPr/>
          </p:nvSpPr>
          <p:spPr>
            <a:xfrm>
              <a:off x="4667175" y="1758400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51"/>
            <p:cNvSpPr/>
            <p:nvPr/>
          </p:nvSpPr>
          <p:spPr>
            <a:xfrm>
              <a:off x="4664725" y="1753275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51"/>
            <p:cNvSpPr/>
            <p:nvPr/>
          </p:nvSpPr>
          <p:spPr>
            <a:xfrm>
              <a:off x="4128350" y="2195050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51"/>
            <p:cNvSpPr/>
            <p:nvPr/>
          </p:nvSpPr>
          <p:spPr>
            <a:xfrm>
              <a:off x="4105250" y="2192225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51"/>
            <p:cNvSpPr/>
            <p:nvPr/>
          </p:nvSpPr>
          <p:spPr>
            <a:xfrm>
              <a:off x="4138550" y="2200375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51"/>
            <p:cNvSpPr/>
            <p:nvPr/>
          </p:nvSpPr>
          <p:spPr>
            <a:xfrm>
              <a:off x="4123225" y="2228350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51"/>
            <p:cNvSpPr/>
            <p:nvPr/>
          </p:nvSpPr>
          <p:spPr>
            <a:xfrm>
              <a:off x="4120575" y="2223250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51"/>
            <p:cNvSpPr/>
            <p:nvPr/>
          </p:nvSpPr>
          <p:spPr>
            <a:xfrm>
              <a:off x="4284050" y="2113325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51"/>
            <p:cNvSpPr/>
            <p:nvPr/>
          </p:nvSpPr>
          <p:spPr>
            <a:xfrm>
              <a:off x="4261150" y="2110475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51"/>
            <p:cNvSpPr/>
            <p:nvPr/>
          </p:nvSpPr>
          <p:spPr>
            <a:xfrm>
              <a:off x="4294275" y="2118625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51"/>
            <p:cNvSpPr/>
            <p:nvPr/>
          </p:nvSpPr>
          <p:spPr>
            <a:xfrm>
              <a:off x="4276475" y="2146625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51"/>
            <p:cNvSpPr/>
            <p:nvPr/>
          </p:nvSpPr>
          <p:spPr>
            <a:xfrm>
              <a:off x="4276475" y="2141525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51"/>
            <p:cNvSpPr/>
            <p:nvPr/>
          </p:nvSpPr>
          <p:spPr>
            <a:xfrm>
              <a:off x="4437300" y="2031575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51"/>
            <p:cNvSpPr/>
            <p:nvPr/>
          </p:nvSpPr>
          <p:spPr>
            <a:xfrm>
              <a:off x="4414425" y="2028675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51"/>
            <p:cNvSpPr/>
            <p:nvPr/>
          </p:nvSpPr>
          <p:spPr>
            <a:xfrm>
              <a:off x="4447525" y="2036900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1"/>
            <p:cNvSpPr/>
            <p:nvPr/>
          </p:nvSpPr>
          <p:spPr>
            <a:xfrm>
              <a:off x="4432200" y="2064900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1"/>
            <p:cNvSpPr/>
            <p:nvPr/>
          </p:nvSpPr>
          <p:spPr>
            <a:xfrm>
              <a:off x="4429750" y="2059775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1"/>
            <p:cNvSpPr/>
            <p:nvPr/>
          </p:nvSpPr>
          <p:spPr>
            <a:xfrm>
              <a:off x="4593200" y="1949850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1"/>
            <p:cNvSpPr/>
            <p:nvPr/>
          </p:nvSpPr>
          <p:spPr>
            <a:xfrm>
              <a:off x="4570125" y="1946950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1"/>
            <p:cNvSpPr/>
            <p:nvPr/>
          </p:nvSpPr>
          <p:spPr>
            <a:xfrm>
              <a:off x="4603425" y="1955175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1"/>
            <p:cNvSpPr/>
            <p:nvPr/>
          </p:nvSpPr>
          <p:spPr>
            <a:xfrm>
              <a:off x="4588100" y="1980700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1"/>
            <p:cNvSpPr/>
            <p:nvPr/>
          </p:nvSpPr>
          <p:spPr>
            <a:xfrm>
              <a:off x="4585450" y="1978050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1"/>
            <p:cNvSpPr/>
            <p:nvPr/>
          </p:nvSpPr>
          <p:spPr>
            <a:xfrm>
              <a:off x="4748900" y="1868125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1"/>
            <p:cNvSpPr/>
            <p:nvPr/>
          </p:nvSpPr>
          <p:spPr>
            <a:xfrm>
              <a:off x="4726025" y="1865200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1"/>
            <p:cNvSpPr/>
            <p:nvPr/>
          </p:nvSpPr>
          <p:spPr>
            <a:xfrm>
              <a:off x="4756675" y="1870775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1"/>
            <p:cNvSpPr/>
            <p:nvPr/>
          </p:nvSpPr>
          <p:spPr>
            <a:xfrm>
              <a:off x="4741350" y="1898975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1"/>
            <p:cNvSpPr/>
            <p:nvPr/>
          </p:nvSpPr>
          <p:spPr>
            <a:xfrm>
              <a:off x="4738700" y="1896325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1"/>
            <p:cNvSpPr/>
            <p:nvPr/>
          </p:nvSpPr>
          <p:spPr>
            <a:xfrm>
              <a:off x="4830650" y="2448025"/>
              <a:ext cx="482850" cy="533550"/>
            </a:xfrm>
            <a:custGeom>
              <a:avLst/>
              <a:gdLst/>
              <a:ahLst/>
              <a:cxnLst/>
              <a:rect l="l" t="t" r="r" b="b"/>
              <a:pathLst>
                <a:path w="19314" h="21342" extrusionOk="0">
                  <a:moveTo>
                    <a:pt x="5926" y="0"/>
                  </a:moveTo>
                  <a:lnTo>
                    <a:pt x="5722" y="1022"/>
                  </a:lnTo>
                  <a:cubicBezTo>
                    <a:pt x="4291" y="1128"/>
                    <a:pt x="3065" y="1945"/>
                    <a:pt x="2763" y="3270"/>
                  </a:cubicBezTo>
                  <a:lnTo>
                    <a:pt x="311" y="15840"/>
                  </a:lnTo>
                  <a:cubicBezTo>
                    <a:pt x="0" y="17475"/>
                    <a:pt x="1332" y="19003"/>
                    <a:pt x="3172" y="19412"/>
                  </a:cubicBezTo>
                  <a:lnTo>
                    <a:pt x="12571" y="21251"/>
                  </a:lnTo>
                  <a:cubicBezTo>
                    <a:pt x="12860" y="21312"/>
                    <a:pt x="13145" y="21341"/>
                    <a:pt x="13421" y="21341"/>
                  </a:cubicBezTo>
                  <a:cubicBezTo>
                    <a:pt x="14996" y="21341"/>
                    <a:pt x="16294" y="20394"/>
                    <a:pt x="16551" y="19003"/>
                  </a:cubicBezTo>
                  <a:lnTo>
                    <a:pt x="19003" y="6539"/>
                  </a:lnTo>
                  <a:cubicBezTo>
                    <a:pt x="19314" y="5215"/>
                    <a:pt x="18497" y="3883"/>
                    <a:pt x="17164" y="3270"/>
                  </a:cubicBezTo>
                  <a:lnTo>
                    <a:pt x="17369" y="2248"/>
                  </a:lnTo>
                  <a:lnTo>
                    <a:pt x="5926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1"/>
            <p:cNvSpPr/>
            <p:nvPr/>
          </p:nvSpPr>
          <p:spPr>
            <a:xfrm>
              <a:off x="4976325" y="2448025"/>
              <a:ext cx="288550" cy="71525"/>
            </a:xfrm>
            <a:custGeom>
              <a:avLst/>
              <a:gdLst/>
              <a:ahLst/>
              <a:cxnLst/>
              <a:rect l="l" t="t" r="r" b="b"/>
              <a:pathLst>
                <a:path w="11542" h="2861" extrusionOk="0">
                  <a:moveTo>
                    <a:pt x="99" y="0"/>
                  </a:moveTo>
                  <a:lnTo>
                    <a:pt x="1" y="613"/>
                  </a:lnTo>
                  <a:lnTo>
                    <a:pt x="11444" y="2861"/>
                  </a:lnTo>
                  <a:lnTo>
                    <a:pt x="11542" y="224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1"/>
            <p:cNvSpPr/>
            <p:nvPr/>
          </p:nvSpPr>
          <p:spPr>
            <a:xfrm>
              <a:off x="4958350" y="2366275"/>
              <a:ext cx="344950" cy="143075"/>
            </a:xfrm>
            <a:custGeom>
              <a:avLst/>
              <a:gdLst/>
              <a:ahLst/>
              <a:cxnLst/>
              <a:rect l="l" t="t" r="r" b="b"/>
              <a:pathLst>
                <a:path w="13798" h="5723" extrusionOk="0">
                  <a:moveTo>
                    <a:pt x="614" y="1"/>
                  </a:moveTo>
                  <a:lnTo>
                    <a:pt x="1" y="3066"/>
                  </a:lnTo>
                  <a:lnTo>
                    <a:pt x="13184" y="5722"/>
                  </a:lnTo>
                  <a:lnTo>
                    <a:pt x="13797" y="255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1"/>
            <p:cNvSpPr/>
            <p:nvPr/>
          </p:nvSpPr>
          <p:spPr>
            <a:xfrm>
              <a:off x="4968575" y="2366275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613" y="1"/>
                  </a:moveTo>
                  <a:lnTo>
                    <a:pt x="0" y="3172"/>
                  </a:lnTo>
                  <a:lnTo>
                    <a:pt x="613" y="3270"/>
                  </a:lnTo>
                  <a:lnTo>
                    <a:pt x="1226" y="205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1"/>
            <p:cNvSpPr/>
            <p:nvPr/>
          </p:nvSpPr>
          <p:spPr>
            <a:xfrm>
              <a:off x="4999225" y="2374050"/>
              <a:ext cx="28225" cy="79100"/>
            </a:xfrm>
            <a:custGeom>
              <a:avLst/>
              <a:gdLst/>
              <a:ahLst/>
              <a:cxnLst/>
              <a:rect l="l" t="t" r="r" b="b"/>
              <a:pathLst>
                <a:path w="1129" h="3164" extrusionOk="0">
                  <a:moveTo>
                    <a:pt x="613" y="0"/>
                  </a:moveTo>
                  <a:lnTo>
                    <a:pt x="0" y="3065"/>
                  </a:lnTo>
                  <a:lnTo>
                    <a:pt x="515" y="3164"/>
                  </a:lnTo>
                  <a:lnTo>
                    <a:pt x="1128" y="99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1"/>
            <p:cNvSpPr/>
            <p:nvPr/>
          </p:nvSpPr>
          <p:spPr>
            <a:xfrm>
              <a:off x="5027425" y="2379150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613" y="1"/>
                  </a:moveTo>
                  <a:lnTo>
                    <a:pt x="0" y="3164"/>
                  </a:lnTo>
                  <a:lnTo>
                    <a:pt x="613" y="3270"/>
                  </a:lnTo>
                  <a:lnTo>
                    <a:pt x="1226" y="99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1"/>
            <p:cNvSpPr/>
            <p:nvPr/>
          </p:nvSpPr>
          <p:spPr>
            <a:xfrm>
              <a:off x="5058075" y="23842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507" y="3269"/>
                  </a:lnTo>
                  <a:lnTo>
                    <a:pt x="1120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1"/>
            <p:cNvSpPr/>
            <p:nvPr/>
          </p:nvSpPr>
          <p:spPr>
            <a:xfrm>
              <a:off x="5086050" y="2391825"/>
              <a:ext cx="30675" cy="79300"/>
            </a:xfrm>
            <a:custGeom>
              <a:avLst/>
              <a:gdLst/>
              <a:ahLst/>
              <a:cxnLst/>
              <a:rect l="l" t="t" r="r" b="b"/>
              <a:pathLst>
                <a:path w="1227" h="3172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72"/>
                  </a:lnTo>
                  <a:lnTo>
                    <a:pt x="1227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1"/>
            <p:cNvSpPr/>
            <p:nvPr/>
          </p:nvSpPr>
          <p:spPr>
            <a:xfrm>
              <a:off x="5114250" y="2396925"/>
              <a:ext cx="30675" cy="81775"/>
            </a:xfrm>
            <a:custGeom>
              <a:avLst/>
              <a:gdLst/>
              <a:ahLst/>
              <a:cxnLst/>
              <a:rect l="l" t="t" r="r" b="b"/>
              <a:pathLst>
                <a:path w="1227" h="3271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1"/>
            <p:cNvSpPr/>
            <p:nvPr/>
          </p:nvSpPr>
          <p:spPr>
            <a:xfrm>
              <a:off x="5144900" y="2402050"/>
              <a:ext cx="28025" cy="81750"/>
            </a:xfrm>
            <a:custGeom>
              <a:avLst/>
              <a:gdLst/>
              <a:ahLst/>
              <a:cxnLst/>
              <a:rect l="l" t="t" r="r" b="b"/>
              <a:pathLst>
                <a:path w="1121" h="3270" extrusionOk="0">
                  <a:moveTo>
                    <a:pt x="614" y="0"/>
                  </a:moveTo>
                  <a:lnTo>
                    <a:pt x="1" y="3171"/>
                  </a:lnTo>
                  <a:lnTo>
                    <a:pt x="508" y="3270"/>
                  </a:lnTo>
                  <a:lnTo>
                    <a:pt x="1121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1"/>
            <p:cNvSpPr/>
            <p:nvPr/>
          </p:nvSpPr>
          <p:spPr>
            <a:xfrm>
              <a:off x="5172900" y="240715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1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205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1"/>
            <p:cNvSpPr/>
            <p:nvPr/>
          </p:nvSpPr>
          <p:spPr>
            <a:xfrm>
              <a:off x="5203550" y="2414925"/>
              <a:ext cx="28225" cy="79100"/>
            </a:xfrm>
            <a:custGeom>
              <a:avLst/>
              <a:gdLst/>
              <a:ahLst/>
              <a:cxnLst/>
              <a:rect l="l" t="t" r="r" b="b"/>
              <a:pathLst>
                <a:path w="1129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129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1"/>
            <p:cNvSpPr/>
            <p:nvPr/>
          </p:nvSpPr>
          <p:spPr>
            <a:xfrm>
              <a:off x="5231750" y="242002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64"/>
                  </a:lnTo>
                  <a:lnTo>
                    <a:pt x="614" y="3270"/>
                  </a:lnTo>
                  <a:lnTo>
                    <a:pt x="1227" y="99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1"/>
            <p:cNvSpPr/>
            <p:nvPr/>
          </p:nvSpPr>
          <p:spPr>
            <a:xfrm>
              <a:off x="5262400" y="242512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1"/>
            <p:cNvSpPr/>
            <p:nvPr/>
          </p:nvSpPr>
          <p:spPr>
            <a:xfrm>
              <a:off x="4853725" y="258595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1" y="7152"/>
                  </a:lnTo>
                  <a:lnTo>
                    <a:pt x="16241" y="10421"/>
                  </a:lnTo>
                  <a:lnTo>
                    <a:pt x="17672" y="3172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1"/>
            <p:cNvSpPr/>
            <p:nvPr/>
          </p:nvSpPr>
          <p:spPr>
            <a:xfrm>
              <a:off x="4830650" y="2792925"/>
              <a:ext cx="424025" cy="188650"/>
            </a:xfrm>
            <a:custGeom>
              <a:avLst/>
              <a:gdLst/>
              <a:ahLst/>
              <a:cxnLst/>
              <a:rect l="l" t="t" r="r" b="b"/>
              <a:pathLst>
                <a:path w="16961" h="7546" extrusionOk="0">
                  <a:moveTo>
                    <a:pt x="16960" y="3164"/>
                  </a:moveTo>
                  <a:lnTo>
                    <a:pt x="16945" y="3241"/>
                  </a:lnTo>
                  <a:lnTo>
                    <a:pt x="16945" y="3241"/>
                  </a:lnTo>
                  <a:cubicBezTo>
                    <a:pt x="16950" y="3215"/>
                    <a:pt x="16955" y="3190"/>
                    <a:pt x="16960" y="3164"/>
                  </a:cubicBezTo>
                  <a:close/>
                  <a:moveTo>
                    <a:pt x="719" y="1"/>
                  </a:moveTo>
                  <a:lnTo>
                    <a:pt x="311" y="2044"/>
                  </a:lnTo>
                  <a:cubicBezTo>
                    <a:pt x="0" y="3679"/>
                    <a:pt x="1332" y="5207"/>
                    <a:pt x="3172" y="5616"/>
                  </a:cubicBezTo>
                  <a:lnTo>
                    <a:pt x="12571" y="7455"/>
                  </a:lnTo>
                  <a:cubicBezTo>
                    <a:pt x="12860" y="7516"/>
                    <a:pt x="13145" y="7545"/>
                    <a:pt x="13421" y="7545"/>
                  </a:cubicBezTo>
                  <a:cubicBezTo>
                    <a:pt x="14996" y="7545"/>
                    <a:pt x="16294" y="6598"/>
                    <a:pt x="16551" y="5207"/>
                  </a:cubicBezTo>
                  <a:lnTo>
                    <a:pt x="16945" y="3241"/>
                  </a:lnTo>
                  <a:lnTo>
                    <a:pt x="16945" y="3241"/>
                  </a:lnTo>
                  <a:cubicBezTo>
                    <a:pt x="16655" y="4590"/>
                    <a:pt x="15375" y="5502"/>
                    <a:pt x="13829" y="5502"/>
                  </a:cubicBezTo>
                  <a:cubicBezTo>
                    <a:pt x="13553" y="5502"/>
                    <a:pt x="13269" y="5473"/>
                    <a:pt x="12980" y="5412"/>
                  </a:cubicBezTo>
                  <a:lnTo>
                    <a:pt x="3580" y="3573"/>
                  </a:lnTo>
                  <a:cubicBezTo>
                    <a:pt x="1741" y="3164"/>
                    <a:pt x="409" y="1636"/>
                    <a:pt x="719" y="1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1"/>
            <p:cNvSpPr/>
            <p:nvPr/>
          </p:nvSpPr>
          <p:spPr>
            <a:xfrm>
              <a:off x="4884375" y="2585950"/>
              <a:ext cx="411150" cy="112400"/>
            </a:xfrm>
            <a:custGeom>
              <a:avLst/>
              <a:gdLst/>
              <a:ahLst/>
              <a:cxnLst/>
              <a:rect l="l" t="t" r="r" b="b"/>
              <a:pathLst>
                <a:path w="16446" h="4496" extrusionOk="0">
                  <a:moveTo>
                    <a:pt x="205" y="0"/>
                  </a:moveTo>
                  <a:lnTo>
                    <a:pt x="1" y="1333"/>
                  </a:lnTo>
                  <a:lnTo>
                    <a:pt x="16241" y="4496"/>
                  </a:lnTo>
                  <a:lnTo>
                    <a:pt x="16446" y="317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1"/>
            <p:cNvSpPr/>
            <p:nvPr/>
          </p:nvSpPr>
          <p:spPr>
            <a:xfrm>
              <a:off x="4902150" y="2657450"/>
              <a:ext cx="97100" cy="94650"/>
            </a:xfrm>
            <a:custGeom>
              <a:avLst/>
              <a:gdLst/>
              <a:ahLst/>
              <a:cxnLst/>
              <a:rect l="l" t="t" r="r" b="b"/>
              <a:pathLst>
                <a:path w="3884" h="3786" extrusionOk="0">
                  <a:moveTo>
                    <a:pt x="1538" y="1"/>
                  </a:moveTo>
                  <a:lnTo>
                    <a:pt x="1333" y="1023"/>
                  </a:lnTo>
                  <a:lnTo>
                    <a:pt x="312" y="818"/>
                  </a:lnTo>
                  <a:lnTo>
                    <a:pt x="1" y="2249"/>
                  </a:lnTo>
                  <a:lnTo>
                    <a:pt x="1129" y="2453"/>
                  </a:lnTo>
                  <a:lnTo>
                    <a:pt x="925" y="3475"/>
                  </a:lnTo>
                  <a:lnTo>
                    <a:pt x="2355" y="3785"/>
                  </a:lnTo>
                  <a:lnTo>
                    <a:pt x="2559" y="2764"/>
                  </a:lnTo>
                  <a:lnTo>
                    <a:pt x="3581" y="2968"/>
                  </a:lnTo>
                  <a:lnTo>
                    <a:pt x="3883" y="1538"/>
                  </a:lnTo>
                  <a:lnTo>
                    <a:pt x="2862" y="1333"/>
                  </a:lnTo>
                  <a:lnTo>
                    <a:pt x="3066" y="205"/>
                  </a:lnTo>
                  <a:lnTo>
                    <a:pt x="153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1"/>
            <p:cNvSpPr/>
            <p:nvPr/>
          </p:nvSpPr>
          <p:spPr>
            <a:xfrm>
              <a:off x="5098925" y="2698325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99" y="1"/>
                  </a:moveTo>
                  <a:lnTo>
                    <a:pt x="1" y="614"/>
                  </a:lnTo>
                  <a:lnTo>
                    <a:pt x="5722" y="1742"/>
                  </a:lnTo>
                  <a:lnTo>
                    <a:pt x="5820" y="1129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1"/>
            <p:cNvSpPr/>
            <p:nvPr/>
          </p:nvSpPr>
          <p:spPr>
            <a:xfrm>
              <a:off x="5091175" y="2736750"/>
              <a:ext cx="145700" cy="43325"/>
            </a:xfrm>
            <a:custGeom>
              <a:avLst/>
              <a:gdLst/>
              <a:ahLst/>
              <a:cxnLst/>
              <a:rect l="l" t="t" r="r" b="b"/>
              <a:pathLst>
                <a:path w="5828" h="1733" extrusionOk="0">
                  <a:moveTo>
                    <a:pt x="107" y="0"/>
                  </a:moveTo>
                  <a:lnTo>
                    <a:pt x="0" y="613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1"/>
            <p:cNvSpPr/>
            <p:nvPr/>
          </p:nvSpPr>
          <p:spPr>
            <a:xfrm>
              <a:off x="4754025" y="3193850"/>
              <a:ext cx="186575" cy="194125"/>
            </a:xfrm>
            <a:custGeom>
              <a:avLst/>
              <a:gdLst/>
              <a:ahLst/>
              <a:cxnLst/>
              <a:rect l="l" t="t" r="r" b="b"/>
              <a:pathLst>
                <a:path w="7463" h="7765" extrusionOk="0">
                  <a:moveTo>
                    <a:pt x="2044" y="0"/>
                  </a:moveTo>
                  <a:lnTo>
                    <a:pt x="0" y="1945"/>
                  </a:lnTo>
                  <a:lnTo>
                    <a:pt x="5419" y="7765"/>
                  </a:lnTo>
                  <a:lnTo>
                    <a:pt x="7463" y="582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1"/>
            <p:cNvSpPr/>
            <p:nvPr/>
          </p:nvSpPr>
          <p:spPr>
            <a:xfrm>
              <a:off x="4759125" y="3201600"/>
              <a:ext cx="58875" cy="53575"/>
            </a:xfrm>
            <a:custGeom>
              <a:avLst/>
              <a:gdLst/>
              <a:ahLst/>
              <a:cxnLst/>
              <a:rect l="l" t="t" r="r" b="b"/>
              <a:pathLst>
                <a:path w="2355" h="2143" extrusionOk="0">
                  <a:moveTo>
                    <a:pt x="2044" y="1"/>
                  </a:moveTo>
                  <a:lnTo>
                    <a:pt x="1" y="1840"/>
                  </a:lnTo>
                  <a:lnTo>
                    <a:pt x="311" y="2142"/>
                  </a:lnTo>
                  <a:lnTo>
                    <a:pt x="2354" y="205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1"/>
            <p:cNvSpPr/>
            <p:nvPr/>
          </p:nvSpPr>
          <p:spPr>
            <a:xfrm>
              <a:off x="4774450" y="3214275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2044" y="0"/>
                  </a:moveTo>
                  <a:lnTo>
                    <a:pt x="1" y="1946"/>
                  </a:lnTo>
                  <a:lnTo>
                    <a:pt x="205" y="2248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1"/>
            <p:cNvSpPr/>
            <p:nvPr/>
          </p:nvSpPr>
          <p:spPr>
            <a:xfrm>
              <a:off x="4787325" y="3229600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0" y="1839"/>
                  </a:lnTo>
                  <a:lnTo>
                    <a:pt x="205" y="2150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1"/>
            <p:cNvSpPr/>
            <p:nvPr/>
          </p:nvSpPr>
          <p:spPr>
            <a:xfrm>
              <a:off x="4800000" y="3242475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0" y="1937"/>
                  </a:lnTo>
                  <a:lnTo>
                    <a:pt x="311" y="2248"/>
                  </a:lnTo>
                  <a:lnTo>
                    <a:pt x="2354" y="30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1"/>
            <p:cNvSpPr/>
            <p:nvPr/>
          </p:nvSpPr>
          <p:spPr>
            <a:xfrm>
              <a:off x="4812875" y="3257800"/>
              <a:ext cx="58650" cy="53550"/>
            </a:xfrm>
            <a:custGeom>
              <a:avLst/>
              <a:gdLst/>
              <a:ahLst/>
              <a:cxnLst/>
              <a:rect l="l" t="t" r="r" b="b"/>
              <a:pathLst>
                <a:path w="2346" h="2142" extrusionOk="0">
                  <a:moveTo>
                    <a:pt x="2043" y="0"/>
                  </a:moveTo>
                  <a:lnTo>
                    <a:pt x="0" y="1937"/>
                  </a:lnTo>
                  <a:lnTo>
                    <a:pt x="303" y="2142"/>
                  </a:lnTo>
                  <a:lnTo>
                    <a:pt x="2346" y="303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1"/>
            <p:cNvSpPr/>
            <p:nvPr/>
          </p:nvSpPr>
          <p:spPr>
            <a:xfrm>
              <a:off x="4825525" y="3273125"/>
              <a:ext cx="58875" cy="53550"/>
            </a:xfrm>
            <a:custGeom>
              <a:avLst/>
              <a:gdLst/>
              <a:ahLst/>
              <a:cxnLst/>
              <a:rect l="l" t="t" r="r" b="b"/>
              <a:pathLst>
                <a:path w="2355" h="2142" extrusionOk="0">
                  <a:moveTo>
                    <a:pt x="2044" y="0"/>
                  </a:moveTo>
                  <a:lnTo>
                    <a:pt x="1" y="1839"/>
                  </a:lnTo>
                  <a:lnTo>
                    <a:pt x="311" y="2142"/>
                  </a:lnTo>
                  <a:lnTo>
                    <a:pt x="2355" y="205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1"/>
            <p:cNvSpPr/>
            <p:nvPr/>
          </p:nvSpPr>
          <p:spPr>
            <a:xfrm>
              <a:off x="4840850" y="3285800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2044" y="0"/>
                  </a:moveTo>
                  <a:lnTo>
                    <a:pt x="1" y="1945"/>
                  </a:lnTo>
                  <a:lnTo>
                    <a:pt x="205" y="2248"/>
                  </a:lnTo>
                  <a:lnTo>
                    <a:pt x="2249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1"/>
            <p:cNvSpPr/>
            <p:nvPr/>
          </p:nvSpPr>
          <p:spPr>
            <a:xfrm>
              <a:off x="4853725" y="3301125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1" y="1839"/>
                  </a:lnTo>
                  <a:lnTo>
                    <a:pt x="205" y="2150"/>
                  </a:lnTo>
                  <a:lnTo>
                    <a:pt x="2249" y="204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1"/>
            <p:cNvSpPr/>
            <p:nvPr/>
          </p:nvSpPr>
          <p:spPr>
            <a:xfrm>
              <a:off x="4866400" y="3314000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1" y="1937"/>
                  </a:lnTo>
                  <a:lnTo>
                    <a:pt x="311" y="2248"/>
                  </a:lnTo>
                  <a:lnTo>
                    <a:pt x="2355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1"/>
            <p:cNvSpPr/>
            <p:nvPr/>
          </p:nvSpPr>
          <p:spPr>
            <a:xfrm>
              <a:off x="4879275" y="3329325"/>
              <a:ext cx="58675" cy="53550"/>
            </a:xfrm>
            <a:custGeom>
              <a:avLst/>
              <a:gdLst/>
              <a:ahLst/>
              <a:cxnLst/>
              <a:rect l="l" t="t" r="r" b="b"/>
              <a:pathLst>
                <a:path w="2347" h="2142" extrusionOk="0">
                  <a:moveTo>
                    <a:pt x="2044" y="0"/>
                  </a:moveTo>
                  <a:lnTo>
                    <a:pt x="0" y="1937"/>
                  </a:lnTo>
                  <a:lnTo>
                    <a:pt x="303" y="2141"/>
                  </a:lnTo>
                  <a:lnTo>
                    <a:pt x="2346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1"/>
            <p:cNvSpPr/>
            <p:nvPr/>
          </p:nvSpPr>
          <p:spPr>
            <a:xfrm>
              <a:off x="4266275" y="3268000"/>
              <a:ext cx="597700" cy="560675"/>
            </a:xfrm>
            <a:custGeom>
              <a:avLst/>
              <a:gdLst/>
              <a:ahLst/>
              <a:cxnLst/>
              <a:rect l="l" t="t" r="r" b="b"/>
              <a:pathLst>
                <a:path w="23908" h="22427" extrusionOk="0">
                  <a:moveTo>
                    <a:pt x="19616" y="1"/>
                  </a:moveTo>
                  <a:lnTo>
                    <a:pt x="1324" y="16855"/>
                  </a:lnTo>
                  <a:cubicBezTo>
                    <a:pt x="98" y="18081"/>
                    <a:pt x="0" y="20124"/>
                    <a:pt x="1226" y="21456"/>
                  </a:cubicBezTo>
                  <a:cubicBezTo>
                    <a:pt x="1809" y="22094"/>
                    <a:pt x="2641" y="22426"/>
                    <a:pt x="3492" y="22426"/>
                  </a:cubicBezTo>
                  <a:cubicBezTo>
                    <a:pt x="4279" y="22426"/>
                    <a:pt x="5082" y="22143"/>
                    <a:pt x="5722" y="21554"/>
                  </a:cubicBezTo>
                  <a:lnTo>
                    <a:pt x="23907" y="4701"/>
                  </a:lnTo>
                  <a:lnTo>
                    <a:pt x="19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1"/>
            <p:cNvSpPr/>
            <p:nvPr/>
          </p:nvSpPr>
          <p:spPr>
            <a:xfrm>
              <a:off x="4294275" y="3400825"/>
              <a:ext cx="429125" cy="403000"/>
            </a:xfrm>
            <a:custGeom>
              <a:avLst/>
              <a:gdLst/>
              <a:ahLst/>
              <a:cxnLst/>
              <a:rect l="l" t="t" r="r" b="b"/>
              <a:pathLst>
                <a:path w="17165" h="16120" extrusionOk="0">
                  <a:moveTo>
                    <a:pt x="14001" y="1"/>
                  </a:moveTo>
                  <a:lnTo>
                    <a:pt x="1022" y="12056"/>
                  </a:lnTo>
                  <a:cubicBezTo>
                    <a:pt x="0" y="12972"/>
                    <a:pt x="0" y="14402"/>
                    <a:pt x="817" y="15326"/>
                  </a:cubicBezTo>
                  <a:cubicBezTo>
                    <a:pt x="1305" y="15865"/>
                    <a:pt x="1934" y="16120"/>
                    <a:pt x="2569" y="16120"/>
                  </a:cubicBezTo>
                  <a:cubicBezTo>
                    <a:pt x="3137" y="16120"/>
                    <a:pt x="3711" y="15916"/>
                    <a:pt x="4193" y="15530"/>
                  </a:cubicBezTo>
                  <a:lnTo>
                    <a:pt x="17164" y="3368"/>
                  </a:lnTo>
                  <a:lnTo>
                    <a:pt x="14001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1"/>
            <p:cNvSpPr/>
            <p:nvPr/>
          </p:nvSpPr>
          <p:spPr>
            <a:xfrm>
              <a:off x="4736250" y="3239825"/>
              <a:ext cx="155725" cy="166150"/>
            </a:xfrm>
            <a:custGeom>
              <a:avLst/>
              <a:gdLst/>
              <a:ahLst/>
              <a:cxnLst/>
              <a:rect l="l" t="t" r="r" b="b"/>
              <a:pathLst>
                <a:path w="6229" h="6646" extrusionOk="0">
                  <a:moveTo>
                    <a:pt x="817" y="0"/>
                  </a:moveTo>
                  <a:lnTo>
                    <a:pt x="0" y="817"/>
                  </a:lnTo>
                  <a:lnTo>
                    <a:pt x="5313" y="6645"/>
                  </a:lnTo>
                  <a:lnTo>
                    <a:pt x="6228" y="5828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1"/>
            <p:cNvSpPr/>
            <p:nvPr/>
          </p:nvSpPr>
          <p:spPr>
            <a:xfrm>
              <a:off x="4294275" y="3666475"/>
              <a:ext cx="143050" cy="137350"/>
            </a:xfrm>
            <a:custGeom>
              <a:avLst/>
              <a:gdLst/>
              <a:ahLst/>
              <a:cxnLst/>
              <a:rect l="l" t="t" r="r" b="b"/>
              <a:pathLst>
                <a:path w="5722" h="5494" extrusionOk="0">
                  <a:moveTo>
                    <a:pt x="2558" y="0"/>
                  </a:moveTo>
                  <a:cubicBezTo>
                    <a:pt x="2532" y="24"/>
                    <a:pt x="2506" y="48"/>
                    <a:pt x="2480" y="73"/>
                  </a:cubicBezTo>
                  <a:lnTo>
                    <a:pt x="2480" y="73"/>
                  </a:lnTo>
                  <a:lnTo>
                    <a:pt x="2558" y="0"/>
                  </a:lnTo>
                  <a:close/>
                  <a:moveTo>
                    <a:pt x="5721" y="3368"/>
                  </a:moveTo>
                  <a:lnTo>
                    <a:pt x="5716" y="3373"/>
                  </a:lnTo>
                  <a:lnTo>
                    <a:pt x="5716" y="3373"/>
                  </a:lnTo>
                  <a:cubicBezTo>
                    <a:pt x="5718" y="3371"/>
                    <a:pt x="5720" y="3369"/>
                    <a:pt x="5721" y="3368"/>
                  </a:cubicBezTo>
                  <a:close/>
                  <a:moveTo>
                    <a:pt x="2480" y="73"/>
                  </a:moveTo>
                  <a:lnTo>
                    <a:pt x="1022" y="1430"/>
                  </a:lnTo>
                  <a:cubicBezTo>
                    <a:pt x="0" y="2346"/>
                    <a:pt x="0" y="3776"/>
                    <a:pt x="817" y="4700"/>
                  </a:cubicBezTo>
                  <a:cubicBezTo>
                    <a:pt x="1305" y="5239"/>
                    <a:pt x="1934" y="5494"/>
                    <a:pt x="2569" y="5494"/>
                  </a:cubicBezTo>
                  <a:cubicBezTo>
                    <a:pt x="3137" y="5494"/>
                    <a:pt x="3711" y="5290"/>
                    <a:pt x="4193" y="4904"/>
                  </a:cubicBezTo>
                  <a:lnTo>
                    <a:pt x="5716" y="3373"/>
                  </a:lnTo>
                  <a:lnTo>
                    <a:pt x="5716" y="3373"/>
                  </a:lnTo>
                  <a:cubicBezTo>
                    <a:pt x="5284" y="3806"/>
                    <a:pt x="4739" y="4010"/>
                    <a:pt x="4187" y="4010"/>
                  </a:cubicBezTo>
                  <a:cubicBezTo>
                    <a:pt x="3568" y="4010"/>
                    <a:pt x="2939" y="3752"/>
                    <a:pt x="2452" y="3269"/>
                  </a:cubicBezTo>
                  <a:cubicBezTo>
                    <a:pt x="1563" y="2373"/>
                    <a:pt x="1630" y="905"/>
                    <a:pt x="2480" y="73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1"/>
            <p:cNvSpPr/>
            <p:nvPr/>
          </p:nvSpPr>
          <p:spPr>
            <a:xfrm>
              <a:off x="4891950" y="35592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1"/>
            <p:cNvSpPr/>
            <p:nvPr/>
          </p:nvSpPr>
          <p:spPr>
            <a:xfrm>
              <a:off x="5068275" y="3559200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1"/>
            <p:cNvSpPr/>
            <p:nvPr/>
          </p:nvSpPr>
          <p:spPr>
            <a:xfrm>
              <a:off x="5065625" y="3119875"/>
              <a:ext cx="510875" cy="470000"/>
            </a:xfrm>
            <a:custGeom>
              <a:avLst/>
              <a:gdLst/>
              <a:ahLst/>
              <a:cxnLst/>
              <a:rect l="l" t="t" r="r" b="b"/>
              <a:pathLst>
                <a:path w="20435" h="18800" extrusionOk="0">
                  <a:moveTo>
                    <a:pt x="15228" y="0"/>
                  </a:moveTo>
                  <a:lnTo>
                    <a:pt x="1946" y="11647"/>
                  </a:lnTo>
                  <a:lnTo>
                    <a:pt x="1129" y="15530"/>
                  </a:lnTo>
                  <a:lnTo>
                    <a:pt x="107" y="16445"/>
                  </a:lnTo>
                  <a:cubicBezTo>
                    <a:pt x="107" y="16445"/>
                    <a:pt x="1" y="17164"/>
                    <a:pt x="720" y="17982"/>
                  </a:cubicBezTo>
                  <a:cubicBezTo>
                    <a:pt x="1431" y="18799"/>
                    <a:pt x="2150" y="18799"/>
                    <a:pt x="2150" y="18799"/>
                  </a:cubicBezTo>
                  <a:lnTo>
                    <a:pt x="3172" y="17875"/>
                  </a:lnTo>
                  <a:lnTo>
                    <a:pt x="7152" y="17573"/>
                  </a:lnTo>
                  <a:lnTo>
                    <a:pt x="20434" y="5926"/>
                  </a:lnTo>
                  <a:lnTo>
                    <a:pt x="152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1"/>
            <p:cNvSpPr/>
            <p:nvPr/>
          </p:nvSpPr>
          <p:spPr>
            <a:xfrm>
              <a:off x="5499850" y="3004825"/>
              <a:ext cx="217225" cy="207025"/>
            </a:xfrm>
            <a:custGeom>
              <a:avLst/>
              <a:gdLst/>
              <a:ahLst/>
              <a:cxnLst/>
              <a:rect l="l" t="t" r="r" b="b"/>
              <a:pathLst>
                <a:path w="8689" h="8281" extrusionOk="0">
                  <a:moveTo>
                    <a:pt x="6539" y="1"/>
                  </a:moveTo>
                  <a:lnTo>
                    <a:pt x="0" y="5828"/>
                  </a:lnTo>
                  <a:lnTo>
                    <a:pt x="2150" y="8280"/>
                  </a:lnTo>
                  <a:lnTo>
                    <a:pt x="8688" y="2453"/>
                  </a:lnTo>
                  <a:lnTo>
                    <a:pt x="6539" y="1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1"/>
            <p:cNvSpPr/>
            <p:nvPr/>
          </p:nvSpPr>
          <p:spPr>
            <a:xfrm>
              <a:off x="5499850" y="3127425"/>
              <a:ext cx="79300" cy="84425"/>
            </a:xfrm>
            <a:custGeom>
              <a:avLst/>
              <a:gdLst/>
              <a:ahLst/>
              <a:cxnLst/>
              <a:rect l="l" t="t" r="r" b="b"/>
              <a:pathLst>
                <a:path w="3172" h="3377" extrusionOk="0">
                  <a:moveTo>
                    <a:pt x="1022" y="1"/>
                  </a:moveTo>
                  <a:lnTo>
                    <a:pt x="0" y="924"/>
                  </a:lnTo>
                  <a:lnTo>
                    <a:pt x="2150" y="3376"/>
                  </a:lnTo>
                  <a:lnTo>
                    <a:pt x="3171" y="2453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1"/>
            <p:cNvSpPr/>
            <p:nvPr/>
          </p:nvSpPr>
          <p:spPr>
            <a:xfrm>
              <a:off x="5650650" y="2966625"/>
              <a:ext cx="107300" cy="114850"/>
            </a:xfrm>
            <a:custGeom>
              <a:avLst/>
              <a:gdLst/>
              <a:ahLst/>
              <a:cxnLst/>
              <a:rect l="l" t="t" r="r" b="b"/>
              <a:pathLst>
                <a:path w="4292" h="4594" extrusionOk="0">
                  <a:moveTo>
                    <a:pt x="1120" y="0"/>
                  </a:moveTo>
                  <a:lnTo>
                    <a:pt x="0" y="1022"/>
                  </a:lnTo>
                  <a:lnTo>
                    <a:pt x="3163" y="4594"/>
                  </a:lnTo>
                  <a:lnTo>
                    <a:pt x="4291" y="3678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1"/>
            <p:cNvSpPr/>
            <p:nvPr/>
          </p:nvSpPr>
          <p:spPr>
            <a:xfrm>
              <a:off x="5425875" y="3099425"/>
              <a:ext cx="176150" cy="189050"/>
            </a:xfrm>
            <a:custGeom>
              <a:avLst/>
              <a:gdLst/>
              <a:ahLst/>
              <a:cxnLst/>
              <a:rect l="l" t="t" r="r" b="b"/>
              <a:pathLst>
                <a:path w="7046" h="7562" extrusionOk="0">
                  <a:moveTo>
                    <a:pt x="1733" y="1"/>
                  </a:moveTo>
                  <a:lnTo>
                    <a:pt x="0" y="1529"/>
                  </a:lnTo>
                  <a:lnTo>
                    <a:pt x="5313" y="7561"/>
                  </a:lnTo>
                  <a:lnTo>
                    <a:pt x="7046" y="6025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1"/>
            <p:cNvSpPr/>
            <p:nvPr/>
          </p:nvSpPr>
          <p:spPr>
            <a:xfrm>
              <a:off x="5443650" y="3257800"/>
              <a:ext cx="69100" cy="74000"/>
            </a:xfrm>
            <a:custGeom>
              <a:avLst/>
              <a:gdLst/>
              <a:ahLst/>
              <a:cxnLst/>
              <a:rect l="l" t="t" r="r" b="b"/>
              <a:pathLst>
                <a:path w="2764" h="2960" extrusionOk="0">
                  <a:moveTo>
                    <a:pt x="409" y="0"/>
                  </a:moveTo>
                  <a:lnTo>
                    <a:pt x="0" y="303"/>
                  </a:lnTo>
                  <a:lnTo>
                    <a:pt x="2354" y="2959"/>
                  </a:lnTo>
                  <a:lnTo>
                    <a:pt x="276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1"/>
            <p:cNvSpPr/>
            <p:nvPr/>
          </p:nvSpPr>
          <p:spPr>
            <a:xfrm>
              <a:off x="5395225" y="3301125"/>
              <a:ext cx="66425" cy="74200"/>
            </a:xfrm>
            <a:custGeom>
              <a:avLst/>
              <a:gdLst/>
              <a:ahLst/>
              <a:cxnLst/>
              <a:rect l="l" t="t" r="r" b="b"/>
              <a:pathLst>
                <a:path w="2657" h="2968" extrusionOk="0">
                  <a:moveTo>
                    <a:pt x="409" y="0"/>
                  </a:moveTo>
                  <a:lnTo>
                    <a:pt x="0" y="311"/>
                  </a:lnTo>
                  <a:lnTo>
                    <a:pt x="2346" y="2967"/>
                  </a:lnTo>
                  <a:lnTo>
                    <a:pt x="2657" y="265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1"/>
            <p:cNvSpPr/>
            <p:nvPr/>
          </p:nvSpPr>
          <p:spPr>
            <a:xfrm>
              <a:off x="5346600" y="3344650"/>
              <a:ext cx="66425" cy="73975"/>
            </a:xfrm>
            <a:custGeom>
              <a:avLst/>
              <a:gdLst/>
              <a:ahLst/>
              <a:cxnLst/>
              <a:rect l="l" t="t" r="r" b="b"/>
              <a:pathLst>
                <a:path w="2657" h="2959" extrusionOk="0">
                  <a:moveTo>
                    <a:pt x="409" y="0"/>
                  </a:moveTo>
                  <a:lnTo>
                    <a:pt x="0" y="302"/>
                  </a:lnTo>
                  <a:lnTo>
                    <a:pt x="2248" y="2959"/>
                  </a:lnTo>
                  <a:lnTo>
                    <a:pt x="2656" y="265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1"/>
            <p:cNvSpPr/>
            <p:nvPr/>
          </p:nvSpPr>
          <p:spPr>
            <a:xfrm>
              <a:off x="5088725" y="3316450"/>
              <a:ext cx="268100" cy="252975"/>
            </a:xfrm>
            <a:custGeom>
              <a:avLst/>
              <a:gdLst/>
              <a:ahLst/>
              <a:cxnLst/>
              <a:rect l="l" t="t" r="r" b="b"/>
              <a:pathLst>
                <a:path w="10724" h="10119" extrusionOk="0">
                  <a:moveTo>
                    <a:pt x="6539" y="0"/>
                  </a:moveTo>
                  <a:lnTo>
                    <a:pt x="2142" y="3882"/>
                  </a:lnTo>
                  <a:lnTo>
                    <a:pt x="1226" y="7765"/>
                  </a:lnTo>
                  <a:lnTo>
                    <a:pt x="0" y="8688"/>
                  </a:lnTo>
                  <a:cubicBezTo>
                    <a:pt x="0" y="8688"/>
                    <a:pt x="0" y="9195"/>
                    <a:pt x="409" y="9604"/>
                  </a:cubicBezTo>
                  <a:cubicBezTo>
                    <a:pt x="818" y="10119"/>
                    <a:pt x="1226" y="10119"/>
                    <a:pt x="1226" y="10119"/>
                  </a:cubicBezTo>
                  <a:lnTo>
                    <a:pt x="2346" y="8991"/>
                  </a:lnTo>
                  <a:lnTo>
                    <a:pt x="6228" y="8688"/>
                  </a:lnTo>
                  <a:lnTo>
                    <a:pt x="10724" y="4700"/>
                  </a:lnTo>
                  <a:lnTo>
                    <a:pt x="6539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1"/>
            <p:cNvSpPr/>
            <p:nvPr/>
          </p:nvSpPr>
          <p:spPr>
            <a:xfrm>
              <a:off x="5088725" y="3421275"/>
              <a:ext cx="268100" cy="148150"/>
            </a:xfrm>
            <a:custGeom>
              <a:avLst/>
              <a:gdLst/>
              <a:ahLst/>
              <a:cxnLst/>
              <a:rect l="l" t="t" r="r" b="b"/>
              <a:pathLst>
                <a:path w="10724" h="5926" extrusionOk="0">
                  <a:moveTo>
                    <a:pt x="10217" y="0"/>
                  </a:moveTo>
                  <a:lnTo>
                    <a:pt x="6228" y="3572"/>
                  </a:lnTo>
                  <a:lnTo>
                    <a:pt x="2346" y="3882"/>
                  </a:lnTo>
                  <a:lnTo>
                    <a:pt x="1226" y="5002"/>
                  </a:lnTo>
                  <a:cubicBezTo>
                    <a:pt x="1226" y="5002"/>
                    <a:pt x="818" y="5002"/>
                    <a:pt x="409" y="4495"/>
                  </a:cubicBezTo>
                  <a:cubicBezTo>
                    <a:pt x="303" y="4495"/>
                    <a:pt x="303" y="4389"/>
                    <a:pt x="205" y="4389"/>
                  </a:cubicBezTo>
                  <a:lnTo>
                    <a:pt x="0" y="4495"/>
                  </a:lnTo>
                  <a:cubicBezTo>
                    <a:pt x="0" y="4495"/>
                    <a:pt x="0" y="5002"/>
                    <a:pt x="409" y="5411"/>
                  </a:cubicBezTo>
                  <a:cubicBezTo>
                    <a:pt x="818" y="5926"/>
                    <a:pt x="1226" y="5926"/>
                    <a:pt x="1226" y="5926"/>
                  </a:cubicBezTo>
                  <a:lnTo>
                    <a:pt x="2346" y="4798"/>
                  </a:lnTo>
                  <a:lnTo>
                    <a:pt x="6228" y="4495"/>
                  </a:lnTo>
                  <a:lnTo>
                    <a:pt x="10724" y="507"/>
                  </a:lnTo>
                  <a:lnTo>
                    <a:pt x="10217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1"/>
            <p:cNvSpPr/>
            <p:nvPr/>
          </p:nvSpPr>
          <p:spPr>
            <a:xfrm>
              <a:off x="4577875" y="3329325"/>
              <a:ext cx="125075" cy="112400"/>
            </a:xfrm>
            <a:custGeom>
              <a:avLst/>
              <a:gdLst/>
              <a:ahLst/>
              <a:cxnLst/>
              <a:rect l="l" t="t" r="r" b="b"/>
              <a:pathLst>
                <a:path w="5003" h="4496" extrusionOk="0">
                  <a:moveTo>
                    <a:pt x="4496" y="0"/>
                  </a:moveTo>
                  <a:lnTo>
                    <a:pt x="1" y="4185"/>
                  </a:lnTo>
                  <a:cubicBezTo>
                    <a:pt x="205" y="4291"/>
                    <a:pt x="507" y="4389"/>
                    <a:pt x="916" y="4495"/>
                  </a:cubicBezTo>
                  <a:lnTo>
                    <a:pt x="2657" y="2861"/>
                  </a:lnTo>
                  <a:lnTo>
                    <a:pt x="3573" y="3776"/>
                  </a:lnTo>
                  <a:cubicBezTo>
                    <a:pt x="4594" y="2959"/>
                    <a:pt x="5003" y="1635"/>
                    <a:pt x="4594" y="302"/>
                  </a:cubicBezTo>
                  <a:lnTo>
                    <a:pt x="4496" y="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1"/>
            <p:cNvSpPr/>
            <p:nvPr/>
          </p:nvSpPr>
          <p:spPr>
            <a:xfrm>
              <a:off x="4600775" y="3400825"/>
              <a:ext cx="66425" cy="43350"/>
            </a:xfrm>
            <a:custGeom>
              <a:avLst/>
              <a:gdLst/>
              <a:ahLst/>
              <a:cxnLst/>
              <a:rect l="l" t="t" r="r" b="b"/>
              <a:pathLst>
                <a:path w="2657" h="1734" extrusionOk="0">
                  <a:moveTo>
                    <a:pt x="1741" y="1"/>
                  </a:moveTo>
                  <a:lnTo>
                    <a:pt x="0" y="1635"/>
                  </a:lnTo>
                  <a:cubicBezTo>
                    <a:pt x="204" y="1733"/>
                    <a:pt x="409" y="1733"/>
                    <a:pt x="613" y="1733"/>
                  </a:cubicBezTo>
                  <a:cubicBezTo>
                    <a:pt x="924" y="1733"/>
                    <a:pt x="1332" y="1635"/>
                    <a:pt x="1635" y="1529"/>
                  </a:cubicBezTo>
                  <a:cubicBezTo>
                    <a:pt x="2044" y="1431"/>
                    <a:pt x="2354" y="1227"/>
                    <a:pt x="2657" y="9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1"/>
            <p:cNvSpPr/>
            <p:nvPr/>
          </p:nvSpPr>
          <p:spPr>
            <a:xfrm>
              <a:off x="4268725" y="2655000"/>
              <a:ext cx="209475" cy="130200"/>
            </a:xfrm>
            <a:custGeom>
              <a:avLst/>
              <a:gdLst/>
              <a:ahLst/>
              <a:cxnLst/>
              <a:rect l="l" t="t" r="r" b="b"/>
              <a:pathLst>
                <a:path w="8379" h="5208" extrusionOk="0">
                  <a:moveTo>
                    <a:pt x="7463" y="1"/>
                  </a:moveTo>
                  <a:lnTo>
                    <a:pt x="0" y="2551"/>
                  </a:lnTo>
                  <a:lnTo>
                    <a:pt x="924" y="5207"/>
                  </a:lnTo>
                  <a:lnTo>
                    <a:pt x="8378" y="2551"/>
                  </a:lnTo>
                  <a:lnTo>
                    <a:pt x="7463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1"/>
            <p:cNvSpPr/>
            <p:nvPr/>
          </p:nvSpPr>
          <p:spPr>
            <a:xfrm>
              <a:off x="4276475" y="2713650"/>
              <a:ext cx="30675" cy="69100"/>
            </a:xfrm>
            <a:custGeom>
              <a:avLst/>
              <a:gdLst/>
              <a:ahLst/>
              <a:cxnLst/>
              <a:rect l="l" t="t" r="r" b="b"/>
              <a:pathLst>
                <a:path w="1227" h="2764" extrusionOk="0">
                  <a:moveTo>
                    <a:pt x="303" y="1"/>
                  </a:moveTo>
                  <a:lnTo>
                    <a:pt x="1" y="107"/>
                  </a:lnTo>
                  <a:lnTo>
                    <a:pt x="916" y="2763"/>
                  </a:lnTo>
                  <a:lnTo>
                    <a:pt x="1227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1"/>
            <p:cNvSpPr/>
            <p:nvPr/>
          </p:nvSpPr>
          <p:spPr>
            <a:xfrm>
              <a:off x="4294275" y="2706100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205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1"/>
            <p:cNvSpPr/>
            <p:nvPr/>
          </p:nvSpPr>
          <p:spPr>
            <a:xfrm>
              <a:off x="4312250" y="2700975"/>
              <a:ext cx="30675" cy="68900"/>
            </a:xfrm>
            <a:custGeom>
              <a:avLst/>
              <a:gdLst/>
              <a:ahLst/>
              <a:cxnLst/>
              <a:rect l="l" t="t" r="r" b="b"/>
              <a:pathLst>
                <a:path w="1227" h="2756" extrusionOk="0">
                  <a:moveTo>
                    <a:pt x="303" y="1"/>
                  </a:moveTo>
                  <a:lnTo>
                    <a:pt x="0" y="99"/>
                  </a:lnTo>
                  <a:lnTo>
                    <a:pt x="916" y="2755"/>
                  </a:lnTo>
                  <a:lnTo>
                    <a:pt x="1226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1"/>
            <p:cNvSpPr/>
            <p:nvPr/>
          </p:nvSpPr>
          <p:spPr>
            <a:xfrm>
              <a:off x="4330025" y="2693225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205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1"/>
            <p:cNvSpPr/>
            <p:nvPr/>
          </p:nvSpPr>
          <p:spPr>
            <a:xfrm>
              <a:off x="4348000" y="2688100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1" y="107"/>
                  </a:lnTo>
                  <a:lnTo>
                    <a:pt x="916" y="2764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1"/>
            <p:cNvSpPr/>
            <p:nvPr/>
          </p:nvSpPr>
          <p:spPr>
            <a:xfrm>
              <a:off x="4368450" y="2680550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02" y="1"/>
                  </a:moveTo>
                  <a:lnTo>
                    <a:pt x="0" y="205"/>
                  </a:lnTo>
                  <a:lnTo>
                    <a:pt x="915" y="2755"/>
                  </a:lnTo>
                  <a:lnTo>
                    <a:pt x="1226" y="265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1"/>
            <p:cNvSpPr/>
            <p:nvPr/>
          </p:nvSpPr>
          <p:spPr>
            <a:xfrm>
              <a:off x="4386225" y="2675450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98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1"/>
            <p:cNvSpPr/>
            <p:nvPr/>
          </p:nvSpPr>
          <p:spPr>
            <a:xfrm>
              <a:off x="4404200" y="2667675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0" y="205"/>
                  </a:lnTo>
                  <a:lnTo>
                    <a:pt x="916" y="2763"/>
                  </a:lnTo>
                  <a:lnTo>
                    <a:pt x="1324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1"/>
            <p:cNvSpPr/>
            <p:nvPr/>
          </p:nvSpPr>
          <p:spPr>
            <a:xfrm>
              <a:off x="4421975" y="2662575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107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1"/>
            <p:cNvSpPr/>
            <p:nvPr/>
          </p:nvSpPr>
          <p:spPr>
            <a:xfrm>
              <a:off x="4439950" y="2655000"/>
              <a:ext cx="33125" cy="68900"/>
            </a:xfrm>
            <a:custGeom>
              <a:avLst/>
              <a:gdLst/>
              <a:ahLst/>
              <a:cxnLst/>
              <a:rect l="l" t="t" r="r" b="b"/>
              <a:pathLst>
                <a:path w="1325" h="2756" extrusionOk="0">
                  <a:moveTo>
                    <a:pt x="409" y="1"/>
                  </a:moveTo>
                  <a:lnTo>
                    <a:pt x="1" y="99"/>
                  </a:lnTo>
                  <a:lnTo>
                    <a:pt x="1022" y="2755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1"/>
            <p:cNvSpPr/>
            <p:nvPr/>
          </p:nvSpPr>
          <p:spPr>
            <a:xfrm>
              <a:off x="4314700" y="2741850"/>
              <a:ext cx="367825" cy="694425"/>
            </a:xfrm>
            <a:custGeom>
              <a:avLst/>
              <a:gdLst/>
              <a:ahLst/>
              <a:cxnLst/>
              <a:rect l="l" t="t" r="r" b="b"/>
              <a:pathLst>
                <a:path w="14713" h="27777" extrusionOk="0">
                  <a:moveTo>
                    <a:pt x="6032" y="1"/>
                  </a:moveTo>
                  <a:lnTo>
                    <a:pt x="0" y="2142"/>
                  </a:lnTo>
                  <a:lnTo>
                    <a:pt x="8076" y="25640"/>
                  </a:lnTo>
                  <a:cubicBezTo>
                    <a:pt x="8559" y="26929"/>
                    <a:pt x="9805" y="27776"/>
                    <a:pt x="11111" y="27776"/>
                  </a:cubicBezTo>
                  <a:cubicBezTo>
                    <a:pt x="11462" y="27776"/>
                    <a:pt x="11817" y="27715"/>
                    <a:pt x="12162" y="27586"/>
                  </a:cubicBezTo>
                  <a:cubicBezTo>
                    <a:pt x="13895" y="26973"/>
                    <a:pt x="14713" y="25134"/>
                    <a:pt x="14206" y="23499"/>
                  </a:cubicBezTo>
                  <a:lnTo>
                    <a:pt x="6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1"/>
            <p:cNvSpPr/>
            <p:nvPr/>
          </p:nvSpPr>
          <p:spPr>
            <a:xfrm>
              <a:off x="4391325" y="2910425"/>
              <a:ext cx="265650" cy="498700"/>
            </a:xfrm>
            <a:custGeom>
              <a:avLst/>
              <a:gdLst/>
              <a:ahLst/>
              <a:cxnLst/>
              <a:rect l="l" t="t" r="r" b="b"/>
              <a:pathLst>
                <a:path w="10626" h="19948" extrusionOk="0">
                  <a:moveTo>
                    <a:pt x="4398" y="1"/>
                  </a:moveTo>
                  <a:lnTo>
                    <a:pt x="0" y="1529"/>
                  </a:lnTo>
                  <a:lnTo>
                    <a:pt x="5828" y="18391"/>
                  </a:lnTo>
                  <a:cubicBezTo>
                    <a:pt x="6151" y="19361"/>
                    <a:pt x="7048" y="19947"/>
                    <a:pt x="8016" y="19947"/>
                  </a:cubicBezTo>
                  <a:cubicBezTo>
                    <a:pt x="8271" y="19947"/>
                    <a:pt x="8531" y="19906"/>
                    <a:pt x="8787" y="19821"/>
                  </a:cubicBezTo>
                  <a:cubicBezTo>
                    <a:pt x="10013" y="19412"/>
                    <a:pt x="10626" y="18080"/>
                    <a:pt x="10217" y="1685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1"/>
            <p:cNvSpPr/>
            <p:nvPr/>
          </p:nvSpPr>
          <p:spPr>
            <a:xfrm>
              <a:off x="4289150" y="2718750"/>
              <a:ext cx="196800" cy="91975"/>
            </a:xfrm>
            <a:custGeom>
              <a:avLst/>
              <a:gdLst/>
              <a:ahLst/>
              <a:cxnLst/>
              <a:rect l="l" t="t" r="r" b="b"/>
              <a:pathLst>
                <a:path w="7872" h="3679" extrusionOk="0">
                  <a:moveTo>
                    <a:pt x="7561" y="1"/>
                  </a:moveTo>
                  <a:lnTo>
                    <a:pt x="1" y="2559"/>
                  </a:lnTo>
                  <a:lnTo>
                    <a:pt x="409" y="3679"/>
                  </a:lnTo>
                  <a:lnTo>
                    <a:pt x="7872" y="1023"/>
                  </a:lnTo>
                  <a:lnTo>
                    <a:pt x="756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1"/>
            <p:cNvSpPr/>
            <p:nvPr/>
          </p:nvSpPr>
          <p:spPr>
            <a:xfrm>
              <a:off x="4519025" y="3280675"/>
              <a:ext cx="137950" cy="128450"/>
            </a:xfrm>
            <a:custGeom>
              <a:avLst/>
              <a:gdLst/>
              <a:ahLst/>
              <a:cxnLst/>
              <a:rect l="l" t="t" r="r" b="b"/>
              <a:pathLst>
                <a:path w="5518" h="5138" extrusionOk="0">
                  <a:moveTo>
                    <a:pt x="1" y="1537"/>
                  </a:moveTo>
                  <a:cubicBezTo>
                    <a:pt x="9" y="1562"/>
                    <a:pt x="18" y="1587"/>
                    <a:pt x="27" y="1611"/>
                  </a:cubicBezTo>
                  <a:lnTo>
                    <a:pt x="27" y="1611"/>
                  </a:lnTo>
                  <a:lnTo>
                    <a:pt x="1" y="1537"/>
                  </a:lnTo>
                  <a:close/>
                  <a:moveTo>
                    <a:pt x="4398" y="1"/>
                  </a:moveTo>
                  <a:cubicBezTo>
                    <a:pt x="4807" y="1227"/>
                    <a:pt x="4194" y="2559"/>
                    <a:pt x="2968" y="2968"/>
                  </a:cubicBezTo>
                  <a:cubicBezTo>
                    <a:pt x="2712" y="3053"/>
                    <a:pt x="2451" y="3094"/>
                    <a:pt x="2196" y="3094"/>
                  </a:cubicBezTo>
                  <a:cubicBezTo>
                    <a:pt x="1251" y="3094"/>
                    <a:pt x="370" y="2537"/>
                    <a:pt x="27" y="1611"/>
                  </a:cubicBezTo>
                  <a:lnTo>
                    <a:pt x="27" y="1611"/>
                  </a:lnTo>
                  <a:lnTo>
                    <a:pt x="720" y="3581"/>
                  </a:lnTo>
                  <a:cubicBezTo>
                    <a:pt x="1043" y="4551"/>
                    <a:pt x="1940" y="5137"/>
                    <a:pt x="2908" y="5137"/>
                  </a:cubicBezTo>
                  <a:cubicBezTo>
                    <a:pt x="3163" y="5137"/>
                    <a:pt x="3423" y="5096"/>
                    <a:pt x="3679" y="5011"/>
                  </a:cubicBezTo>
                  <a:cubicBezTo>
                    <a:pt x="4905" y="4602"/>
                    <a:pt x="5518" y="3270"/>
                    <a:pt x="5109" y="204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1"/>
            <p:cNvSpPr/>
            <p:nvPr/>
          </p:nvSpPr>
          <p:spPr>
            <a:xfrm>
              <a:off x="5469200" y="1536275"/>
              <a:ext cx="199250" cy="176175"/>
            </a:xfrm>
            <a:custGeom>
              <a:avLst/>
              <a:gdLst/>
              <a:ahLst/>
              <a:cxnLst/>
              <a:rect l="l" t="t" r="r" b="b"/>
              <a:pathLst>
                <a:path w="7970" h="7047" extrusionOk="0">
                  <a:moveTo>
                    <a:pt x="1741" y="1"/>
                  </a:moveTo>
                  <a:lnTo>
                    <a:pt x="0" y="2248"/>
                  </a:lnTo>
                  <a:lnTo>
                    <a:pt x="6334" y="7046"/>
                  </a:lnTo>
                  <a:lnTo>
                    <a:pt x="7969" y="4798"/>
                  </a:lnTo>
                  <a:lnTo>
                    <a:pt x="1741" y="1"/>
                  </a:lnTo>
                  <a:close/>
                </a:path>
              </a:pathLst>
            </a:custGeom>
            <a:solidFill>
              <a:srgbClr val="2854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1"/>
            <p:cNvSpPr/>
            <p:nvPr/>
          </p:nvSpPr>
          <p:spPr>
            <a:xfrm>
              <a:off x="5476950" y="154137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1"/>
                  </a:moveTo>
                  <a:lnTo>
                    <a:pt x="1" y="2249"/>
                  </a:lnTo>
                  <a:lnTo>
                    <a:pt x="205" y="2453"/>
                  </a:lnTo>
                  <a:lnTo>
                    <a:pt x="1938" y="205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1"/>
            <p:cNvSpPr/>
            <p:nvPr/>
          </p:nvSpPr>
          <p:spPr>
            <a:xfrm>
              <a:off x="5492275" y="155405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1"/>
                  </a:moveTo>
                  <a:lnTo>
                    <a:pt x="1" y="2150"/>
                  </a:lnTo>
                  <a:lnTo>
                    <a:pt x="303" y="2453"/>
                  </a:lnTo>
                  <a:lnTo>
                    <a:pt x="1938" y="205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1"/>
            <p:cNvSpPr/>
            <p:nvPr/>
          </p:nvSpPr>
          <p:spPr>
            <a:xfrm>
              <a:off x="5507600" y="156427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1938" y="311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1"/>
            <p:cNvSpPr/>
            <p:nvPr/>
          </p:nvSpPr>
          <p:spPr>
            <a:xfrm>
              <a:off x="5522925" y="1577150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1938" y="205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1"/>
            <p:cNvSpPr/>
            <p:nvPr/>
          </p:nvSpPr>
          <p:spPr>
            <a:xfrm>
              <a:off x="5538250" y="158982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635" y="0"/>
                  </a:moveTo>
                  <a:lnTo>
                    <a:pt x="1" y="2150"/>
                  </a:lnTo>
                  <a:lnTo>
                    <a:pt x="303" y="2452"/>
                  </a:lnTo>
                  <a:lnTo>
                    <a:pt x="1938" y="20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1"/>
            <p:cNvSpPr/>
            <p:nvPr/>
          </p:nvSpPr>
          <p:spPr>
            <a:xfrm>
              <a:off x="5553575" y="1600025"/>
              <a:ext cx="48450" cy="61325"/>
            </a:xfrm>
            <a:custGeom>
              <a:avLst/>
              <a:gdLst/>
              <a:ahLst/>
              <a:cxnLst/>
              <a:rect l="l" t="t" r="r" b="b"/>
              <a:pathLst>
                <a:path w="1938" h="2453" extrusionOk="0">
                  <a:moveTo>
                    <a:pt x="1733" y="1"/>
                  </a:moveTo>
                  <a:lnTo>
                    <a:pt x="1" y="2248"/>
                  </a:lnTo>
                  <a:lnTo>
                    <a:pt x="303" y="2453"/>
                  </a:lnTo>
                  <a:lnTo>
                    <a:pt x="1938" y="311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1"/>
            <p:cNvSpPr/>
            <p:nvPr/>
          </p:nvSpPr>
          <p:spPr>
            <a:xfrm>
              <a:off x="5568900" y="1612900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1"/>
                  </a:moveTo>
                  <a:lnTo>
                    <a:pt x="1" y="2248"/>
                  </a:lnTo>
                  <a:lnTo>
                    <a:pt x="303" y="2453"/>
                  </a:lnTo>
                  <a:lnTo>
                    <a:pt x="2044" y="205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1"/>
            <p:cNvSpPr/>
            <p:nvPr/>
          </p:nvSpPr>
          <p:spPr>
            <a:xfrm>
              <a:off x="5584225" y="1625575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0"/>
                  </a:moveTo>
                  <a:lnTo>
                    <a:pt x="1" y="2150"/>
                  </a:lnTo>
                  <a:lnTo>
                    <a:pt x="303" y="2452"/>
                  </a:lnTo>
                  <a:lnTo>
                    <a:pt x="2044" y="205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1"/>
            <p:cNvSpPr/>
            <p:nvPr/>
          </p:nvSpPr>
          <p:spPr>
            <a:xfrm>
              <a:off x="5599550" y="1635800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0"/>
                  </a:moveTo>
                  <a:lnTo>
                    <a:pt x="1" y="2248"/>
                  </a:lnTo>
                  <a:lnTo>
                    <a:pt x="303" y="2452"/>
                  </a:lnTo>
                  <a:lnTo>
                    <a:pt x="2044" y="204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1"/>
            <p:cNvSpPr/>
            <p:nvPr/>
          </p:nvSpPr>
          <p:spPr>
            <a:xfrm>
              <a:off x="5614875" y="1648650"/>
              <a:ext cx="51125" cy="61325"/>
            </a:xfrm>
            <a:custGeom>
              <a:avLst/>
              <a:gdLst/>
              <a:ahLst/>
              <a:cxnLst/>
              <a:rect l="l" t="t" r="r" b="b"/>
              <a:pathLst>
                <a:path w="2045" h="2453" extrusionOk="0">
                  <a:moveTo>
                    <a:pt x="1733" y="1"/>
                  </a:moveTo>
                  <a:lnTo>
                    <a:pt x="1" y="2249"/>
                  </a:lnTo>
                  <a:lnTo>
                    <a:pt x="303" y="2453"/>
                  </a:lnTo>
                  <a:lnTo>
                    <a:pt x="2044" y="205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06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1"/>
            <p:cNvSpPr/>
            <p:nvPr/>
          </p:nvSpPr>
          <p:spPr>
            <a:xfrm>
              <a:off x="5070725" y="1618000"/>
              <a:ext cx="531300" cy="621250"/>
            </a:xfrm>
            <a:custGeom>
              <a:avLst/>
              <a:gdLst/>
              <a:ahLst/>
              <a:cxnLst/>
              <a:rect l="l" t="t" r="r" b="b"/>
              <a:pathLst>
                <a:path w="21252" h="24850" extrusionOk="0">
                  <a:moveTo>
                    <a:pt x="16143" y="1"/>
                  </a:moveTo>
                  <a:lnTo>
                    <a:pt x="1023" y="19715"/>
                  </a:lnTo>
                  <a:cubicBezTo>
                    <a:pt x="1" y="21047"/>
                    <a:pt x="205" y="23091"/>
                    <a:pt x="1636" y="24211"/>
                  </a:cubicBezTo>
                  <a:cubicBezTo>
                    <a:pt x="2232" y="24636"/>
                    <a:pt x="2917" y="24849"/>
                    <a:pt x="3595" y="24849"/>
                  </a:cubicBezTo>
                  <a:cubicBezTo>
                    <a:pt x="4544" y="24849"/>
                    <a:pt x="5478" y="24432"/>
                    <a:pt x="6131" y="23598"/>
                  </a:cubicBezTo>
                  <a:lnTo>
                    <a:pt x="21252" y="3883"/>
                  </a:lnTo>
                  <a:lnTo>
                    <a:pt x="16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1"/>
            <p:cNvSpPr/>
            <p:nvPr/>
          </p:nvSpPr>
          <p:spPr>
            <a:xfrm>
              <a:off x="5096275" y="1766150"/>
              <a:ext cx="383150" cy="446850"/>
            </a:xfrm>
            <a:custGeom>
              <a:avLst/>
              <a:gdLst/>
              <a:ahLst/>
              <a:cxnLst/>
              <a:rect l="l" t="t" r="r" b="b"/>
              <a:pathLst>
                <a:path w="15326" h="17874" extrusionOk="0">
                  <a:moveTo>
                    <a:pt x="11648" y="1"/>
                  </a:moveTo>
                  <a:lnTo>
                    <a:pt x="818" y="14100"/>
                  </a:lnTo>
                  <a:cubicBezTo>
                    <a:pt x="1" y="15121"/>
                    <a:pt x="205" y="16650"/>
                    <a:pt x="1227" y="17369"/>
                  </a:cubicBezTo>
                  <a:cubicBezTo>
                    <a:pt x="1653" y="17710"/>
                    <a:pt x="2169" y="17873"/>
                    <a:pt x="2678" y="17873"/>
                  </a:cubicBezTo>
                  <a:cubicBezTo>
                    <a:pt x="3387" y="17873"/>
                    <a:pt x="4082" y="17556"/>
                    <a:pt x="4496" y="16960"/>
                  </a:cubicBezTo>
                  <a:lnTo>
                    <a:pt x="15326" y="2861"/>
                  </a:lnTo>
                  <a:lnTo>
                    <a:pt x="11648" y="1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1"/>
            <p:cNvSpPr/>
            <p:nvPr/>
          </p:nvSpPr>
          <p:spPr>
            <a:xfrm>
              <a:off x="5453875" y="1589825"/>
              <a:ext cx="173700" cy="143050"/>
            </a:xfrm>
            <a:custGeom>
              <a:avLst/>
              <a:gdLst/>
              <a:ahLst/>
              <a:cxnLst/>
              <a:rect l="l" t="t" r="r" b="b"/>
              <a:pathLst>
                <a:path w="6948" h="5722" extrusionOk="0">
                  <a:moveTo>
                    <a:pt x="719" y="0"/>
                  </a:moveTo>
                  <a:lnTo>
                    <a:pt x="0" y="924"/>
                  </a:lnTo>
                  <a:lnTo>
                    <a:pt x="6236" y="5721"/>
                  </a:lnTo>
                  <a:lnTo>
                    <a:pt x="6947" y="4806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1"/>
            <p:cNvSpPr/>
            <p:nvPr/>
          </p:nvSpPr>
          <p:spPr>
            <a:xfrm>
              <a:off x="5096275" y="2075100"/>
              <a:ext cx="145725" cy="137900"/>
            </a:xfrm>
            <a:custGeom>
              <a:avLst/>
              <a:gdLst/>
              <a:ahLst/>
              <a:cxnLst/>
              <a:rect l="l" t="t" r="r" b="b"/>
              <a:pathLst>
                <a:path w="5829" h="5516" extrusionOk="0">
                  <a:moveTo>
                    <a:pt x="2150" y="1"/>
                  </a:moveTo>
                  <a:lnTo>
                    <a:pt x="2150" y="1"/>
                  </a:lnTo>
                  <a:cubicBezTo>
                    <a:pt x="2130" y="27"/>
                    <a:pt x="2110" y="53"/>
                    <a:pt x="2090" y="79"/>
                  </a:cubicBezTo>
                  <a:lnTo>
                    <a:pt x="2090" y="79"/>
                  </a:lnTo>
                  <a:lnTo>
                    <a:pt x="2150" y="1"/>
                  </a:lnTo>
                  <a:close/>
                  <a:moveTo>
                    <a:pt x="5828" y="2861"/>
                  </a:moveTo>
                  <a:lnTo>
                    <a:pt x="5728" y="2992"/>
                  </a:lnTo>
                  <a:lnTo>
                    <a:pt x="5728" y="2992"/>
                  </a:lnTo>
                  <a:cubicBezTo>
                    <a:pt x="5763" y="2950"/>
                    <a:pt x="5797" y="2907"/>
                    <a:pt x="5828" y="2861"/>
                  </a:cubicBezTo>
                  <a:close/>
                  <a:moveTo>
                    <a:pt x="2090" y="79"/>
                  </a:moveTo>
                  <a:lnTo>
                    <a:pt x="818" y="1742"/>
                  </a:lnTo>
                  <a:cubicBezTo>
                    <a:pt x="1" y="2763"/>
                    <a:pt x="205" y="4292"/>
                    <a:pt x="1227" y="5011"/>
                  </a:cubicBezTo>
                  <a:cubicBezTo>
                    <a:pt x="1653" y="5352"/>
                    <a:pt x="2169" y="5515"/>
                    <a:pt x="2678" y="5515"/>
                  </a:cubicBezTo>
                  <a:cubicBezTo>
                    <a:pt x="3387" y="5515"/>
                    <a:pt x="4082" y="5198"/>
                    <a:pt x="4496" y="4602"/>
                  </a:cubicBezTo>
                  <a:lnTo>
                    <a:pt x="5728" y="2992"/>
                  </a:lnTo>
                  <a:lnTo>
                    <a:pt x="5728" y="2992"/>
                  </a:lnTo>
                  <a:cubicBezTo>
                    <a:pt x="5304" y="3503"/>
                    <a:pt x="4662" y="3774"/>
                    <a:pt x="4008" y="3774"/>
                  </a:cubicBezTo>
                  <a:cubicBezTo>
                    <a:pt x="3500" y="3774"/>
                    <a:pt x="2985" y="3611"/>
                    <a:pt x="2559" y="3270"/>
                  </a:cubicBezTo>
                  <a:cubicBezTo>
                    <a:pt x="1563" y="2577"/>
                    <a:pt x="1344" y="1100"/>
                    <a:pt x="2090" y="79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1">
  <p:cSld name="CUSTOM_3">
    <p:spTree>
      <p:nvGrpSpPr>
        <p:cNvPr id="1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52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52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5" name="Google Shape;2445;p52"/>
          <p:cNvGrpSpPr/>
          <p:nvPr/>
        </p:nvGrpSpPr>
        <p:grpSpPr>
          <a:xfrm>
            <a:off x="6873272" y="2960366"/>
            <a:ext cx="2214279" cy="2073916"/>
            <a:chOff x="5158247" y="4662291"/>
            <a:chExt cx="2214279" cy="2073916"/>
          </a:xfrm>
        </p:grpSpPr>
        <p:sp>
          <p:nvSpPr>
            <p:cNvPr id="2446" name="Google Shape;2446;p52"/>
            <p:cNvSpPr/>
            <p:nvPr/>
          </p:nvSpPr>
          <p:spPr>
            <a:xfrm>
              <a:off x="7115205" y="4662291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6458128" y="66760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2" name="Google Shape;2452;p52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2453" name="Google Shape;2453;p52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2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2">
  <p:cSld name="CUSTOM_3_1"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53"/>
          <p:cNvSpPr/>
          <p:nvPr/>
        </p:nvSpPr>
        <p:spPr>
          <a:xfrm>
            <a:off x="5726630" y="46697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53"/>
          <p:cNvSpPr/>
          <p:nvPr/>
        </p:nvSpPr>
        <p:spPr>
          <a:xfrm>
            <a:off x="4285742" y="47182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53"/>
          <p:cNvSpPr/>
          <p:nvPr/>
        </p:nvSpPr>
        <p:spPr>
          <a:xfrm>
            <a:off x="6096703" y="50928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53"/>
          <p:cNvSpPr/>
          <p:nvPr/>
        </p:nvSpPr>
        <p:spPr>
          <a:xfrm>
            <a:off x="5634938" y="43947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53"/>
          <p:cNvSpPr/>
          <p:nvPr/>
        </p:nvSpPr>
        <p:spPr>
          <a:xfrm>
            <a:off x="5383848" y="46645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53"/>
          <p:cNvSpPr/>
          <p:nvPr/>
        </p:nvSpPr>
        <p:spPr>
          <a:xfrm>
            <a:off x="3882422" y="40881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53"/>
          <p:cNvSpPr/>
          <p:nvPr/>
        </p:nvSpPr>
        <p:spPr>
          <a:xfrm rot="-5400000">
            <a:off x="379925" y="2820412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53"/>
          <p:cNvSpPr/>
          <p:nvPr/>
        </p:nvSpPr>
        <p:spPr>
          <a:xfrm rot="-5400000">
            <a:off x="6696375" y="5622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53"/>
          <p:cNvSpPr/>
          <p:nvPr/>
        </p:nvSpPr>
        <p:spPr>
          <a:xfrm>
            <a:off x="-9525" y="-9525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53"/>
          <p:cNvSpPr/>
          <p:nvPr/>
        </p:nvSpPr>
        <p:spPr>
          <a:xfrm rot="-5400000" flipH="1">
            <a:off x="7042571" y="3042089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53"/>
          <p:cNvSpPr/>
          <p:nvPr/>
        </p:nvSpPr>
        <p:spPr>
          <a:xfrm flipH="1">
            <a:off x="6427115" y="3100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53"/>
          <p:cNvSpPr/>
          <p:nvPr/>
        </p:nvSpPr>
        <p:spPr>
          <a:xfrm flipH="1">
            <a:off x="4810122" y="11140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53"/>
          <p:cNvSpPr/>
          <p:nvPr/>
        </p:nvSpPr>
        <p:spPr>
          <a:xfrm flipH="1">
            <a:off x="5271822" y="4160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53"/>
          <p:cNvSpPr/>
          <p:nvPr/>
        </p:nvSpPr>
        <p:spPr>
          <a:xfrm flipH="1">
            <a:off x="5370578" y="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53"/>
          <p:cNvSpPr/>
          <p:nvPr/>
        </p:nvSpPr>
        <p:spPr>
          <a:xfrm flipH="1">
            <a:off x="7020645" y="1094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3">
  <p:cSld name="CUSTOM_3_1_1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4"/>
          <p:cNvSpPr/>
          <p:nvPr/>
        </p:nvSpPr>
        <p:spPr>
          <a:xfrm>
            <a:off x="8317430" y="449831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54"/>
          <p:cNvSpPr/>
          <p:nvPr/>
        </p:nvSpPr>
        <p:spPr>
          <a:xfrm>
            <a:off x="6876542" y="454679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54"/>
          <p:cNvSpPr/>
          <p:nvPr/>
        </p:nvSpPr>
        <p:spPr>
          <a:xfrm>
            <a:off x="8687503" y="492136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54"/>
          <p:cNvSpPr/>
          <p:nvPr/>
        </p:nvSpPr>
        <p:spPr>
          <a:xfrm>
            <a:off x="8225738" y="422332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54"/>
          <p:cNvSpPr/>
          <p:nvPr/>
        </p:nvSpPr>
        <p:spPr>
          <a:xfrm>
            <a:off x="7974648" y="449307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54"/>
          <p:cNvSpPr/>
          <p:nvPr/>
        </p:nvSpPr>
        <p:spPr>
          <a:xfrm>
            <a:off x="6473222" y="391671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54"/>
          <p:cNvSpPr/>
          <p:nvPr/>
        </p:nvSpPr>
        <p:spPr>
          <a:xfrm flipH="1">
            <a:off x="8490265" y="3100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54"/>
          <p:cNvSpPr/>
          <p:nvPr/>
        </p:nvSpPr>
        <p:spPr>
          <a:xfrm flipH="1">
            <a:off x="6873272" y="11140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54"/>
          <p:cNvSpPr/>
          <p:nvPr/>
        </p:nvSpPr>
        <p:spPr>
          <a:xfrm flipH="1">
            <a:off x="7334972" y="4160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54"/>
          <p:cNvSpPr/>
          <p:nvPr/>
        </p:nvSpPr>
        <p:spPr>
          <a:xfrm flipH="1">
            <a:off x="7433728" y="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54"/>
          <p:cNvSpPr/>
          <p:nvPr/>
        </p:nvSpPr>
        <p:spPr>
          <a:xfrm flipH="1">
            <a:off x="9083795" y="1094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54"/>
          <p:cNvSpPr/>
          <p:nvPr/>
        </p:nvSpPr>
        <p:spPr>
          <a:xfrm rot="5400000">
            <a:off x="-571851" y="2686210"/>
            <a:ext cx="3029130" cy="1885434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54"/>
          <p:cNvSpPr/>
          <p:nvPr/>
        </p:nvSpPr>
        <p:spPr>
          <a:xfrm rot="-5400000" flipH="1">
            <a:off x="7042571" y="3042089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54"/>
          <p:cNvSpPr/>
          <p:nvPr/>
        </p:nvSpPr>
        <p:spPr>
          <a:xfrm>
            <a:off x="0" y="-9525"/>
            <a:ext cx="4687105" cy="634373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4">
  <p:cSld name="CUSTOM_3_1_1_1">
    <p:spTree>
      <p:nvGrpSpPr>
        <p:cNvPr id="1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55"/>
          <p:cNvSpPr/>
          <p:nvPr/>
        </p:nvSpPr>
        <p:spPr>
          <a:xfrm rot="10800000">
            <a:off x="0" y="0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2" name="Google Shape;2492;p55"/>
          <p:cNvGrpSpPr/>
          <p:nvPr/>
        </p:nvGrpSpPr>
        <p:grpSpPr>
          <a:xfrm flipH="1">
            <a:off x="294513" y="168438"/>
            <a:ext cx="837425" cy="742113"/>
            <a:chOff x="6215925" y="6858088"/>
            <a:chExt cx="837425" cy="742113"/>
          </a:xfrm>
        </p:grpSpPr>
        <p:sp>
          <p:nvSpPr>
            <p:cNvPr id="2493" name="Google Shape;2493;p55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5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5" name="Google Shape;2495;p55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2496" name="Google Shape;2496;p55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55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55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55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55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55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55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55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55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55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06" name="Google Shape;2506;p55"/>
          <p:cNvSpPr/>
          <p:nvPr/>
        </p:nvSpPr>
        <p:spPr>
          <a:xfrm flipH="1">
            <a:off x="1460188" y="6434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55"/>
          <p:cNvSpPr/>
          <p:nvPr/>
        </p:nvSpPr>
        <p:spPr>
          <a:xfrm flipH="1">
            <a:off x="1530690" y="3577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55"/>
          <p:cNvSpPr/>
          <p:nvPr/>
        </p:nvSpPr>
        <p:spPr>
          <a:xfrm flipH="1">
            <a:off x="1372189" y="12921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55"/>
          <p:cNvSpPr/>
          <p:nvPr/>
        </p:nvSpPr>
        <p:spPr>
          <a:xfrm flipH="1">
            <a:off x="1131937" y="6925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55"/>
          <p:cNvSpPr/>
          <p:nvPr/>
        </p:nvSpPr>
        <p:spPr>
          <a:xfrm>
            <a:off x="8540889" y="8754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55"/>
          <p:cNvSpPr/>
          <p:nvPr/>
        </p:nvSpPr>
        <p:spPr>
          <a:xfrm>
            <a:off x="7176201" y="857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55"/>
          <p:cNvSpPr/>
          <p:nvPr/>
        </p:nvSpPr>
        <p:spPr>
          <a:xfrm>
            <a:off x="8910962" y="12984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55"/>
          <p:cNvSpPr/>
          <p:nvPr/>
        </p:nvSpPr>
        <p:spPr>
          <a:xfrm>
            <a:off x="8449197" y="6004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55"/>
          <p:cNvSpPr/>
          <p:nvPr/>
        </p:nvSpPr>
        <p:spPr>
          <a:xfrm>
            <a:off x="8350507" y="1844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55"/>
          <p:cNvSpPr/>
          <p:nvPr/>
        </p:nvSpPr>
        <p:spPr>
          <a:xfrm>
            <a:off x="6696681" y="2938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55"/>
          <p:cNvSpPr/>
          <p:nvPr/>
        </p:nvSpPr>
        <p:spPr>
          <a:xfrm flipH="1">
            <a:off x="236474" y="4645166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55"/>
          <p:cNvSpPr/>
          <p:nvPr/>
        </p:nvSpPr>
        <p:spPr>
          <a:xfrm flipH="1">
            <a:off x="1614964" y="3855445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55"/>
          <p:cNvSpPr/>
          <p:nvPr/>
        </p:nvSpPr>
        <p:spPr>
          <a:xfrm flipH="1">
            <a:off x="67281" y="5068213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55"/>
          <p:cNvSpPr/>
          <p:nvPr/>
        </p:nvSpPr>
        <p:spPr>
          <a:xfrm flipH="1">
            <a:off x="528981" y="4370176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55"/>
          <p:cNvSpPr/>
          <p:nvPr/>
        </p:nvSpPr>
        <p:spPr>
          <a:xfrm flipH="1">
            <a:off x="627736" y="3954127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55"/>
          <p:cNvSpPr/>
          <p:nvPr/>
        </p:nvSpPr>
        <p:spPr>
          <a:xfrm flipH="1">
            <a:off x="2277803" y="4063566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55"/>
          <p:cNvSpPr/>
          <p:nvPr/>
        </p:nvSpPr>
        <p:spPr>
          <a:xfrm>
            <a:off x="6520050" y="3186075"/>
            <a:ext cx="2623950" cy="1957425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55"/>
          <p:cNvSpPr/>
          <p:nvPr/>
        </p:nvSpPr>
        <p:spPr>
          <a:xfrm>
            <a:off x="7792737" y="3471749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55"/>
          <p:cNvSpPr/>
          <p:nvPr/>
        </p:nvSpPr>
        <p:spPr>
          <a:xfrm>
            <a:off x="7923050" y="3186068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55"/>
          <p:cNvSpPr/>
          <p:nvPr/>
        </p:nvSpPr>
        <p:spPr>
          <a:xfrm>
            <a:off x="8081875" y="4120477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55"/>
          <p:cNvSpPr/>
          <p:nvPr/>
        </p:nvSpPr>
        <p:spPr>
          <a:xfrm>
            <a:off x="8321868" y="352084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7" name="Google Shape;2527;p55"/>
          <p:cNvGrpSpPr/>
          <p:nvPr/>
        </p:nvGrpSpPr>
        <p:grpSpPr>
          <a:xfrm flipH="1">
            <a:off x="7339075" y="4119838"/>
            <a:ext cx="985925" cy="744150"/>
            <a:chOff x="1666700" y="5967688"/>
            <a:chExt cx="985925" cy="744150"/>
          </a:xfrm>
        </p:grpSpPr>
        <p:sp>
          <p:nvSpPr>
            <p:cNvPr id="2528" name="Google Shape;2528;p55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5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5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5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5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5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5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5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5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5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5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5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5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5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5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5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5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5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5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5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5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5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5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5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5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5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5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5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5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5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5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55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55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5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5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5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5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5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5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5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5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5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5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5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5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5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5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5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55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55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55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6"/>
          <p:cNvSpPr/>
          <p:nvPr/>
        </p:nvSpPr>
        <p:spPr>
          <a:xfrm rot="10800000">
            <a:off x="5305440" y="4623973"/>
            <a:ext cx="3838559" cy="519527"/>
          </a:xfrm>
          <a:custGeom>
            <a:avLst/>
            <a:gdLst/>
            <a:ahLst/>
            <a:cxnLst/>
            <a:rect l="l" t="t" r="r" b="b"/>
            <a:pathLst>
              <a:path w="121830" h="16489" extrusionOk="0">
                <a:moveTo>
                  <a:pt x="0" y="0"/>
                </a:moveTo>
                <a:lnTo>
                  <a:pt x="0" y="16489"/>
                </a:lnTo>
                <a:cubicBezTo>
                  <a:pt x="6168" y="13464"/>
                  <a:pt x="26903" y="8978"/>
                  <a:pt x="43499" y="8978"/>
                </a:cubicBezTo>
                <a:cubicBezTo>
                  <a:pt x="49308" y="8978"/>
                  <a:pt x="54610" y="9528"/>
                  <a:pt x="58603" y="10882"/>
                </a:cubicBezTo>
                <a:cubicBezTo>
                  <a:pt x="64748" y="12941"/>
                  <a:pt x="68805" y="13769"/>
                  <a:pt x="71786" y="13769"/>
                </a:cubicBezTo>
                <a:cubicBezTo>
                  <a:pt x="79047" y="13769"/>
                  <a:pt x="79930" y="8856"/>
                  <a:pt x="89074" y="4845"/>
                </a:cubicBezTo>
                <a:cubicBezTo>
                  <a:pt x="95712" y="1907"/>
                  <a:pt x="117638" y="1741"/>
                  <a:pt x="1218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"/>
          <p:cNvSpPr/>
          <p:nvPr/>
        </p:nvSpPr>
        <p:spPr>
          <a:xfrm>
            <a:off x="673173" y="82517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"/>
          <p:cNvSpPr/>
          <p:nvPr/>
        </p:nvSpPr>
        <p:spPr>
          <a:xfrm>
            <a:off x="803486" y="53949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"/>
          <p:cNvSpPr/>
          <p:nvPr/>
        </p:nvSpPr>
        <p:spPr>
          <a:xfrm>
            <a:off x="962310" y="147390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"/>
          <p:cNvSpPr/>
          <p:nvPr/>
        </p:nvSpPr>
        <p:spPr>
          <a:xfrm>
            <a:off x="1202303" y="87426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"/>
          <p:cNvSpPr/>
          <p:nvPr/>
        </p:nvSpPr>
        <p:spPr>
          <a:xfrm rot="-5400000">
            <a:off x="7625250" y="-290450"/>
            <a:ext cx="1228300" cy="1809200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"/>
          <p:cNvSpPr/>
          <p:nvPr/>
        </p:nvSpPr>
        <p:spPr>
          <a:xfrm rot="5400000" flipH="1">
            <a:off x="290450" y="-290450"/>
            <a:ext cx="1228300" cy="1809200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0" name="Google Shape;400;p6"/>
          <p:cNvGrpSpPr/>
          <p:nvPr/>
        </p:nvGrpSpPr>
        <p:grpSpPr>
          <a:xfrm>
            <a:off x="8012063" y="168438"/>
            <a:ext cx="837425" cy="742113"/>
            <a:chOff x="6215925" y="6858088"/>
            <a:chExt cx="837425" cy="742113"/>
          </a:xfrm>
        </p:grpSpPr>
        <p:sp>
          <p:nvSpPr>
            <p:cNvPr id="401" name="Google Shape;401;p6"/>
            <p:cNvSpPr/>
            <p:nvPr/>
          </p:nvSpPr>
          <p:spPr>
            <a:xfrm>
              <a:off x="6215925" y="7421400"/>
              <a:ext cx="201900" cy="178800"/>
            </a:xfrm>
            <a:custGeom>
              <a:avLst/>
              <a:gdLst/>
              <a:ahLst/>
              <a:cxnLst/>
              <a:rect l="l" t="t" r="r" b="b"/>
              <a:pathLst>
                <a:path w="8076" h="7152" extrusionOk="0">
                  <a:moveTo>
                    <a:pt x="7561" y="0"/>
                  </a:moveTo>
                  <a:lnTo>
                    <a:pt x="0" y="6637"/>
                  </a:lnTo>
                  <a:lnTo>
                    <a:pt x="515" y="7152"/>
                  </a:lnTo>
                  <a:lnTo>
                    <a:pt x="8076" y="507"/>
                  </a:lnTo>
                  <a:lnTo>
                    <a:pt x="7561" y="0"/>
                  </a:ln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01775" y="7430925"/>
              <a:ext cx="25575" cy="22900"/>
            </a:xfrm>
            <a:custGeom>
              <a:avLst/>
              <a:gdLst/>
              <a:ahLst/>
              <a:cxnLst/>
              <a:rect l="l" t="t" r="r" b="b"/>
              <a:pathLst>
                <a:path w="1023" h="916" extrusionOk="0">
                  <a:moveTo>
                    <a:pt x="508" y="0"/>
                  </a:moveTo>
                  <a:lnTo>
                    <a:pt x="1" y="507"/>
                  </a:lnTo>
                  <a:lnTo>
                    <a:pt x="508" y="915"/>
                  </a:lnTo>
                  <a:lnTo>
                    <a:pt x="1023" y="507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1C0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3" name="Google Shape;403;p6"/>
            <p:cNvGrpSpPr/>
            <p:nvPr/>
          </p:nvGrpSpPr>
          <p:grpSpPr>
            <a:xfrm>
              <a:off x="6361025" y="6858088"/>
              <a:ext cx="692325" cy="623250"/>
              <a:chOff x="6361025" y="6858088"/>
              <a:chExt cx="692325" cy="623250"/>
            </a:xfrm>
          </p:grpSpPr>
          <p:sp>
            <p:nvSpPr>
              <p:cNvPr id="404" name="Google Shape;404;p6"/>
              <p:cNvSpPr/>
              <p:nvPr/>
            </p:nvSpPr>
            <p:spPr>
              <a:xfrm>
                <a:off x="6361025" y="7011338"/>
                <a:ext cx="510875" cy="470000"/>
              </a:xfrm>
              <a:custGeom>
                <a:avLst/>
                <a:gdLst/>
                <a:ahLst/>
                <a:cxnLst/>
                <a:rect l="l" t="t" r="r" b="b"/>
                <a:pathLst>
                  <a:path w="20435" h="18800" extrusionOk="0">
                    <a:moveTo>
                      <a:pt x="15228" y="0"/>
                    </a:moveTo>
                    <a:lnTo>
                      <a:pt x="1946" y="11647"/>
                    </a:lnTo>
                    <a:lnTo>
                      <a:pt x="1129" y="15530"/>
                    </a:lnTo>
                    <a:lnTo>
                      <a:pt x="107" y="16445"/>
                    </a:lnTo>
                    <a:cubicBezTo>
                      <a:pt x="107" y="16445"/>
                      <a:pt x="1" y="17164"/>
                      <a:pt x="720" y="17982"/>
                    </a:cubicBezTo>
                    <a:cubicBezTo>
                      <a:pt x="1431" y="18799"/>
                      <a:pt x="2150" y="18799"/>
                      <a:pt x="2150" y="18799"/>
                    </a:cubicBezTo>
                    <a:lnTo>
                      <a:pt x="3172" y="17875"/>
                    </a:lnTo>
                    <a:lnTo>
                      <a:pt x="7152" y="17573"/>
                    </a:lnTo>
                    <a:lnTo>
                      <a:pt x="20434" y="5926"/>
                    </a:lnTo>
                    <a:lnTo>
                      <a:pt x="1522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6795250" y="6896288"/>
                <a:ext cx="217225" cy="207025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8281" extrusionOk="0">
                    <a:moveTo>
                      <a:pt x="6539" y="1"/>
                    </a:moveTo>
                    <a:lnTo>
                      <a:pt x="0" y="5828"/>
                    </a:lnTo>
                    <a:lnTo>
                      <a:pt x="2150" y="8280"/>
                    </a:lnTo>
                    <a:lnTo>
                      <a:pt x="8688" y="2453"/>
                    </a:lnTo>
                    <a:lnTo>
                      <a:pt x="6539" y="1"/>
                    </a:lnTo>
                    <a:close/>
                  </a:path>
                </a:pathLst>
              </a:custGeom>
              <a:solidFill>
                <a:srgbClr val="F1F0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6795250" y="7018888"/>
                <a:ext cx="79300" cy="84425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3377" extrusionOk="0">
                    <a:moveTo>
                      <a:pt x="1022" y="1"/>
                    </a:moveTo>
                    <a:lnTo>
                      <a:pt x="0" y="924"/>
                    </a:lnTo>
                    <a:lnTo>
                      <a:pt x="2150" y="3376"/>
                    </a:lnTo>
                    <a:lnTo>
                      <a:pt x="3171" y="2453"/>
                    </a:lnTo>
                    <a:lnTo>
                      <a:pt x="1022" y="1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>
                <a:off x="6946050" y="6858088"/>
                <a:ext cx="107300" cy="114850"/>
              </a:xfrm>
              <a:custGeom>
                <a:avLst/>
                <a:gdLst/>
                <a:ahLst/>
                <a:cxnLst/>
                <a:rect l="l" t="t" r="r" b="b"/>
                <a:pathLst>
                  <a:path w="4292" h="4594" extrusionOk="0">
                    <a:moveTo>
                      <a:pt x="1120" y="0"/>
                    </a:moveTo>
                    <a:lnTo>
                      <a:pt x="0" y="1022"/>
                    </a:lnTo>
                    <a:lnTo>
                      <a:pt x="3163" y="4594"/>
                    </a:lnTo>
                    <a:lnTo>
                      <a:pt x="4291" y="3678"/>
                    </a:lnTo>
                    <a:lnTo>
                      <a:pt x="1120" y="0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>
                <a:off x="6721275" y="6990888"/>
                <a:ext cx="176150" cy="189050"/>
              </a:xfrm>
              <a:custGeom>
                <a:avLst/>
                <a:gdLst/>
                <a:ahLst/>
                <a:cxnLst/>
                <a:rect l="l" t="t" r="r" b="b"/>
                <a:pathLst>
                  <a:path w="7046" h="7562" extrusionOk="0">
                    <a:moveTo>
                      <a:pt x="1733" y="1"/>
                    </a:moveTo>
                    <a:lnTo>
                      <a:pt x="0" y="1529"/>
                    </a:lnTo>
                    <a:lnTo>
                      <a:pt x="5313" y="7561"/>
                    </a:lnTo>
                    <a:lnTo>
                      <a:pt x="7046" y="6025"/>
                    </a:lnTo>
                    <a:lnTo>
                      <a:pt x="1733" y="1"/>
                    </a:lnTo>
                    <a:close/>
                  </a:path>
                </a:pathLst>
              </a:custGeom>
              <a:solidFill>
                <a:srgbClr val="FF78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>
                <a:off x="6739050" y="7149263"/>
                <a:ext cx="69100" cy="74000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960" extrusionOk="0">
                    <a:moveTo>
                      <a:pt x="409" y="0"/>
                    </a:moveTo>
                    <a:lnTo>
                      <a:pt x="0" y="303"/>
                    </a:lnTo>
                    <a:lnTo>
                      <a:pt x="2354" y="2959"/>
                    </a:lnTo>
                    <a:lnTo>
                      <a:pt x="2763" y="2657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>
                <a:off x="6690625" y="7192588"/>
                <a:ext cx="66425" cy="74200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68" extrusionOk="0">
                    <a:moveTo>
                      <a:pt x="409" y="0"/>
                    </a:moveTo>
                    <a:lnTo>
                      <a:pt x="0" y="311"/>
                    </a:lnTo>
                    <a:lnTo>
                      <a:pt x="2346" y="2967"/>
                    </a:lnTo>
                    <a:lnTo>
                      <a:pt x="2657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>
                <a:off x="6642000" y="7236113"/>
                <a:ext cx="6642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959" extrusionOk="0">
                    <a:moveTo>
                      <a:pt x="409" y="0"/>
                    </a:moveTo>
                    <a:lnTo>
                      <a:pt x="0" y="302"/>
                    </a:lnTo>
                    <a:lnTo>
                      <a:pt x="2248" y="2959"/>
                    </a:lnTo>
                    <a:lnTo>
                      <a:pt x="2656" y="2656"/>
                    </a:lnTo>
                    <a:lnTo>
                      <a:pt x="409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>
                <a:off x="6384125" y="7207913"/>
                <a:ext cx="268100" cy="252975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10119" extrusionOk="0">
                    <a:moveTo>
                      <a:pt x="6539" y="0"/>
                    </a:moveTo>
                    <a:lnTo>
                      <a:pt x="2142" y="3882"/>
                    </a:lnTo>
                    <a:lnTo>
                      <a:pt x="1226" y="7765"/>
                    </a:lnTo>
                    <a:lnTo>
                      <a:pt x="0" y="8688"/>
                    </a:lnTo>
                    <a:cubicBezTo>
                      <a:pt x="0" y="8688"/>
                      <a:pt x="0" y="9195"/>
                      <a:pt x="409" y="9604"/>
                    </a:cubicBezTo>
                    <a:cubicBezTo>
                      <a:pt x="818" y="10119"/>
                      <a:pt x="1226" y="10119"/>
                      <a:pt x="1226" y="10119"/>
                    </a:cubicBezTo>
                    <a:lnTo>
                      <a:pt x="2346" y="8991"/>
                    </a:lnTo>
                    <a:lnTo>
                      <a:pt x="6228" y="8688"/>
                    </a:lnTo>
                    <a:lnTo>
                      <a:pt x="10724" y="4700"/>
                    </a:lnTo>
                    <a:lnTo>
                      <a:pt x="6539" y="0"/>
                    </a:lnTo>
                    <a:close/>
                  </a:path>
                </a:pathLst>
              </a:custGeom>
              <a:solidFill>
                <a:srgbClr val="4675A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>
                <a:off x="6384125" y="7312738"/>
                <a:ext cx="268100" cy="148150"/>
              </a:xfrm>
              <a:custGeom>
                <a:avLst/>
                <a:gdLst/>
                <a:ahLst/>
                <a:cxnLst/>
                <a:rect l="l" t="t" r="r" b="b"/>
                <a:pathLst>
                  <a:path w="10724" h="5926" extrusionOk="0">
                    <a:moveTo>
                      <a:pt x="10217" y="0"/>
                    </a:moveTo>
                    <a:lnTo>
                      <a:pt x="6228" y="3572"/>
                    </a:lnTo>
                    <a:lnTo>
                      <a:pt x="2346" y="3882"/>
                    </a:lnTo>
                    <a:lnTo>
                      <a:pt x="1226" y="5002"/>
                    </a:lnTo>
                    <a:cubicBezTo>
                      <a:pt x="1226" y="5002"/>
                      <a:pt x="818" y="5002"/>
                      <a:pt x="409" y="4495"/>
                    </a:cubicBezTo>
                    <a:cubicBezTo>
                      <a:pt x="303" y="4495"/>
                      <a:pt x="303" y="4389"/>
                      <a:pt x="205" y="4389"/>
                    </a:cubicBezTo>
                    <a:lnTo>
                      <a:pt x="0" y="4495"/>
                    </a:lnTo>
                    <a:cubicBezTo>
                      <a:pt x="0" y="4495"/>
                      <a:pt x="0" y="5002"/>
                      <a:pt x="409" y="5411"/>
                    </a:cubicBezTo>
                    <a:cubicBezTo>
                      <a:pt x="818" y="5926"/>
                      <a:pt x="1226" y="5926"/>
                      <a:pt x="1226" y="5926"/>
                    </a:cubicBezTo>
                    <a:lnTo>
                      <a:pt x="2346" y="4798"/>
                    </a:lnTo>
                    <a:lnTo>
                      <a:pt x="6228" y="4495"/>
                    </a:lnTo>
                    <a:lnTo>
                      <a:pt x="10724" y="507"/>
                    </a:lnTo>
                    <a:lnTo>
                      <a:pt x="10217" y="0"/>
                    </a:lnTo>
                    <a:close/>
                  </a:path>
                </a:pathLst>
              </a:custGeom>
              <a:solidFill>
                <a:srgbClr val="3D69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 Background 5">
  <p:cSld name="CUSTOM_3_1_1_1_1">
    <p:spTree>
      <p:nvGrpSpPr>
        <p:cNvPr id="1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0" name="Google Shape;2580;p56"/>
          <p:cNvGrpSpPr/>
          <p:nvPr/>
        </p:nvGrpSpPr>
        <p:grpSpPr>
          <a:xfrm flipH="1">
            <a:off x="0" y="4066120"/>
            <a:ext cx="2270722" cy="1272963"/>
            <a:chOff x="5158247" y="5768045"/>
            <a:chExt cx="2270722" cy="1272963"/>
          </a:xfrm>
        </p:grpSpPr>
        <p:sp>
          <p:nvSpPr>
            <p:cNvPr id="2581" name="Google Shape;2581;p56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6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6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6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7" name="Google Shape;2587;p56"/>
          <p:cNvGrpSpPr/>
          <p:nvPr/>
        </p:nvGrpSpPr>
        <p:grpSpPr>
          <a:xfrm>
            <a:off x="0" y="-5"/>
            <a:ext cx="2270722" cy="1272963"/>
            <a:chOff x="5158247" y="5768045"/>
            <a:chExt cx="2270722" cy="1272963"/>
          </a:xfrm>
        </p:grpSpPr>
        <p:sp>
          <p:nvSpPr>
            <p:cNvPr id="2588" name="Google Shape;2588;p56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6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4" name="Google Shape;2594;p56"/>
          <p:cNvSpPr/>
          <p:nvPr/>
        </p:nvSpPr>
        <p:spPr>
          <a:xfrm flipH="1">
            <a:off x="37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56"/>
          <p:cNvSpPr/>
          <p:nvPr/>
        </p:nvSpPr>
        <p:spPr>
          <a:xfrm flipH="1">
            <a:off x="7200851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"/>
          <p:cNvSpPr txBox="1">
            <a:spLocks noGrp="1"/>
          </p:cNvSpPr>
          <p:nvPr>
            <p:ph type="title"/>
          </p:nvPr>
        </p:nvSpPr>
        <p:spPr>
          <a:xfrm>
            <a:off x="1863575" y="1176150"/>
            <a:ext cx="54252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416" name="Google Shape;416;p7"/>
          <p:cNvSpPr txBox="1">
            <a:spLocks noGrp="1"/>
          </p:cNvSpPr>
          <p:nvPr>
            <p:ph type="body" idx="1"/>
          </p:nvPr>
        </p:nvSpPr>
        <p:spPr>
          <a:xfrm>
            <a:off x="1855225" y="1654350"/>
            <a:ext cx="5425200" cy="23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17" name="Google Shape;417;p7"/>
          <p:cNvGrpSpPr/>
          <p:nvPr/>
        </p:nvGrpSpPr>
        <p:grpSpPr>
          <a:xfrm>
            <a:off x="6873272" y="4066120"/>
            <a:ext cx="2270722" cy="1272963"/>
            <a:chOff x="5158247" y="5768045"/>
            <a:chExt cx="2270722" cy="1272963"/>
          </a:xfrm>
        </p:grpSpPr>
        <p:sp>
          <p:nvSpPr>
            <p:cNvPr id="418" name="Google Shape;418;p7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7"/>
          <p:cNvGrpSpPr/>
          <p:nvPr/>
        </p:nvGrpSpPr>
        <p:grpSpPr>
          <a:xfrm flipH="1">
            <a:off x="6873272" y="-5"/>
            <a:ext cx="2270722" cy="1272963"/>
            <a:chOff x="5158247" y="5768045"/>
            <a:chExt cx="2270722" cy="1272963"/>
          </a:xfrm>
        </p:grpSpPr>
        <p:sp>
          <p:nvSpPr>
            <p:cNvPr id="425" name="Google Shape;425;p7"/>
            <p:cNvSpPr/>
            <p:nvPr/>
          </p:nvSpPr>
          <p:spPr>
            <a:xfrm>
              <a:off x="55546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56377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7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7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8"/>
          <p:cNvSpPr txBox="1">
            <a:spLocks noGrp="1"/>
          </p:cNvSpPr>
          <p:nvPr>
            <p:ph type="title"/>
          </p:nvPr>
        </p:nvSpPr>
        <p:spPr>
          <a:xfrm>
            <a:off x="955800" y="1045425"/>
            <a:ext cx="7232400" cy="30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435" name="Google Shape;435;p8"/>
          <p:cNvGrpSpPr/>
          <p:nvPr/>
        </p:nvGrpSpPr>
        <p:grpSpPr>
          <a:xfrm flipH="1">
            <a:off x="190497" y="142120"/>
            <a:ext cx="2270722" cy="1272963"/>
            <a:chOff x="5158247" y="5768045"/>
            <a:chExt cx="2270722" cy="1272963"/>
          </a:xfrm>
        </p:grpSpPr>
        <p:sp>
          <p:nvSpPr>
            <p:cNvPr id="436" name="Google Shape;436;p8"/>
            <p:cNvSpPr/>
            <p:nvPr/>
          </p:nvSpPr>
          <p:spPr>
            <a:xfrm>
              <a:off x="7002455" y="6557766"/>
              <a:ext cx="257321" cy="257560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8"/>
            <p:cNvSpPr/>
            <p:nvPr/>
          </p:nvSpPr>
          <p:spPr>
            <a:xfrm>
              <a:off x="5409167" y="5768045"/>
              <a:ext cx="243518" cy="24343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7372528" y="6980813"/>
              <a:ext cx="56441" cy="6019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6910763" y="6282776"/>
              <a:ext cx="56506" cy="6013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6812073" y="5866727"/>
              <a:ext cx="56441" cy="56501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8"/>
            <p:cNvSpPr/>
            <p:nvPr/>
          </p:nvSpPr>
          <p:spPr>
            <a:xfrm>
              <a:off x="5158247" y="5976166"/>
              <a:ext cx="60199" cy="59871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8"/>
          <p:cNvGrpSpPr/>
          <p:nvPr/>
        </p:nvGrpSpPr>
        <p:grpSpPr>
          <a:xfrm>
            <a:off x="7931973" y="328218"/>
            <a:ext cx="589265" cy="994279"/>
            <a:chOff x="3236798" y="7559043"/>
            <a:chExt cx="589265" cy="994279"/>
          </a:xfrm>
        </p:grpSpPr>
        <p:sp>
          <p:nvSpPr>
            <p:cNvPr id="443" name="Google Shape;443;p8"/>
            <p:cNvSpPr/>
            <p:nvPr/>
          </p:nvSpPr>
          <p:spPr>
            <a:xfrm>
              <a:off x="3236798" y="7844724"/>
              <a:ext cx="261014" cy="257301"/>
            </a:xfrm>
            <a:custGeom>
              <a:avLst/>
              <a:gdLst/>
              <a:ahLst/>
              <a:cxnLst/>
              <a:rect l="l" t="t" r="r" b="b"/>
              <a:pathLst>
                <a:path w="4028" h="3971" extrusionOk="0">
                  <a:moveTo>
                    <a:pt x="1960" y="1"/>
                  </a:moveTo>
                  <a:lnTo>
                    <a:pt x="763" y="436"/>
                  </a:lnTo>
                  <a:lnTo>
                    <a:pt x="1198" y="1577"/>
                  </a:lnTo>
                  <a:lnTo>
                    <a:pt x="1" y="2012"/>
                  </a:lnTo>
                  <a:lnTo>
                    <a:pt x="436" y="3209"/>
                  </a:lnTo>
                  <a:lnTo>
                    <a:pt x="1633" y="2774"/>
                  </a:lnTo>
                  <a:lnTo>
                    <a:pt x="2012" y="3971"/>
                  </a:lnTo>
                  <a:lnTo>
                    <a:pt x="3209" y="3592"/>
                  </a:lnTo>
                  <a:lnTo>
                    <a:pt x="2830" y="2395"/>
                  </a:lnTo>
                  <a:lnTo>
                    <a:pt x="4027" y="1960"/>
                  </a:lnTo>
                  <a:lnTo>
                    <a:pt x="3592" y="763"/>
                  </a:lnTo>
                  <a:lnTo>
                    <a:pt x="2395" y="1198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8"/>
            <p:cNvSpPr/>
            <p:nvPr/>
          </p:nvSpPr>
          <p:spPr>
            <a:xfrm>
              <a:off x="3367111" y="7559043"/>
              <a:ext cx="60199" cy="60130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436" y="0"/>
                  </a:moveTo>
                  <a:cubicBezTo>
                    <a:pt x="219" y="0"/>
                    <a:pt x="1" y="218"/>
                    <a:pt x="1" y="436"/>
                  </a:cubicBezTo>
                  <a:cubicBezTo>
                    <a:pt x="1" y="710"/>
                    <a:pt x="219" y="928"/>
                    <a:pt x="436" y="928"/>
                  </a:cubicBezTo>
                  <a:cubicBezTo>
                    <a:pt x="710" y="928"/>
                    <a:pt x="928" y="710"/>
                    <a:pt x="928" y="436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8"/>
            <p:cNvSpPr/>
            <p:nvPr/>
          </p:nvSpPr>
          <p:spPr>
            <a:xfrm>
              <a:off x="3525935" y="8493452"/>
              <a:ext cx="59875" cy="59871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36" y="1"/>
                  </a:moveTo>
                  <a:cubicBezTo>
                    <a:pt x="218" y="1"/>
                    <a:pt x="1" y="218"/>
                    <a:pt x="1" y="488"/>
                  </a:cubicBezTo>
                  <a:cubicBezTo>
                    <a:pt x="1" y="706"/>
                    <a:pt x="218" y="924"/>
                    <a:pt x="436" y="924"/>
                  </a:cubicBezTo>
                  <a:cubicBezTo>
                    <a:pt x="706" y="924"/>
                    <a:pt x="923" y="706"/>
                    <a:pt x="923" y="488"/>
                  </a:cubicBezTo>
                  <a:cubicBezTo>
                    <a:pt x="923" y="218"/>
                    <a:pt x="706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8"/>
            <p:cNvSpPr/>
            <p:nvPr/>
          </p:nvSpPr>
          <p:spPr>
            <a:xfrm>
              <a:off x="3765928" y="789381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93" y="1"/>
                  </a:moveTo>
                  <a:cubicBezTo>
                    <a:pt x="218" y="1"/>
                    <a:pt x="1" y="218"/>
                    <a:pt x="1" y="493"/>
                  </a:cubicBezTo>
                  <a:cubicBezTo>
                    <a:pt x="1" y="710"/>
                    <a:pt x="218" y="928"/>
                    <a:pt x="493" y="928"/>
                  </a:cubicBezTo>
                  <a:cubicBezTo>
                    <a:pt x="710" y="928"/>
                    <a:pt x="928" y="710"/>
                    <a:pt x="928" y="493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" name="Google Shape;447;p8"/>
          <p:cNvGrpSpPr/>
          <p:nvPr/>
        </p:nvGrpSpPr>
        <p:grpSpPr>
          <a:xfrm>
            <a:off x="7485508" y="4599423"/>
            <a:ext cx="987293" cy="324364"/>
            <a:chOff x="5694208" y="9209048"/>
            <a:chExt cx="987293" cy="324364"/>
          </a:xfrm>
        </p:grpSpPr>
        <p:sp>
          <p:nvSpPr>
            <p:cNvPr id="448" name="Google Shape;448;p8"/>
            <p:cNvSpPr/>
            <p:nvPr/>
          </p:nvSpPr>
          <p:spPr>
            <a:xfrm>
              <a:off x="6064540" y="9325484"/>
              <a:ext cx="207943" cy="207927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5694208" y="9448789"/>
              <a:ext cx="60134" cy="6013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6621626" y="9209048"/>
              <a:ext cx="59875" cy="56436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8"/>
          <p:cNvSpPr/>
          <p:nvPr/>
        </p:nvSpPr>
        <p:spPr>
          <a:xfrm rot="-5400000">
            <a:off x="7033096" y="-403711"/>
            <a:ext cx="1707214" cy="2514607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8"/>
          <p:cNvSpPr/>
          <p:nvPr/>
        </p:nvSpPr>
        <p:spPr>
          <a:xfrm>
            <a:off x="6115050" y="3258175"/>
            <a:ext cx="3028907" cy="1885295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8"/>
          <p:cNvSpPr/>
          <p:nvPr/>
        </p:nvSpPr>
        <p:spPr>
          <a:xfrm>
            <a:off x="0" y="0"/>
            <a:ext cx="1943143" cy="2722018"/>
          </a:xfrm>
          <a:custGeom>
            <a:avLst/>
            <a:gdLst/>
            <a:ahLst/>
            <a:cxnLst/>
            <a:rect l="l" t="t" r="r" b="b"/>
            <a:pathLst>
              <a:path w="49719" h="69648" extrusionOk="0">
                <a:moveTo>
                  <a:pt x="0" y="1"/>
                </a:moveTo>
                <a:lnTo>
                  <a:pt x="0" y="69648"/>
                </a:lnTo>
                <a:cubicBezTo>
                  <a:pt x="7726" y="62086"/>
                  <a:pt x="13329" y="52510"/>
                  <a:pt x="9032" y="42442"/>
                </a:cubicBezTo>
                <a:cubicBezTo>
                  <a:pt x="684" y="23087"/>
                  <a:pt x="10447" y="12185"/>
                  <a:pt x="21914" y="12185"/>
                </a:cubicBezTo>
                <a:cubicBezTo>
                  <a:pt x="22406" y="12185"/>
                  <a:pt x="22900" y="12205"/>
                  <a:pt x="23397" y="12245"/>
                </a:cubicBezTo>
                <a:cubicBezTo>
                  <a:pt x="25475" y="12417"/>
                  <a:pt x="27419" y="12499"/>
                  <a:pt x="29233" y="12499"/>
                </a:cubicBezTo>
                <a:cubicBezTo>
                  <a:pt x="43567" y="12499"/>
                  <a:pt x="49719" y="7342"/>
                  <a:pt x="4875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8"/>
          <p:cNvSpPr/>
          <p:nvPr/>
        </p:nvSpPr>
        <p:spPr>
          <a:xfrm flipH="1">
            <a:off x="34" y="3181350"/>
            <a:ext cx="1332091" cy="196225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9"/>
          <p:cNvSpPr/>
          <p:nvPr/>
        </p:nvSpPr>
        <p:spPr>
          <a:xfrm>
            <a:off x="7172325" y="2239350"/>
            <a:ext cx="1971667" cy="290412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7" name="Google Shape;457;p9"/>
          <p:cNvGrpSpPr/>
          <p:nvPr/>
        </p:nvGrpSpPr>
        <p:grpSpPr>
          <a:xfrm>
            <a:off x="7172313" y="4341638"/>
            <a:ext cx="985925" cy="744150"/>
            <a:chOff x="1666700" y="5967688"/>
            <a:chExt cx="985925" cy="744150"/>
          </a:xfrm>
        </p:grpSpPr>
        <p:sp>
          <p:nvSpPr>
            <p:cNvPr id="458" name="Google Shape;458;p9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509;p9"/>
          <p:cNvGrpSpPr/>
          <p:nvPr/>
        </p:nvGrpSpPr>
        <p:grpSpPr>
          <a:xfrm>
            <a:off x="8430725" y="4291775"/>
            <a:ext cx="480225" cy="615300"/>
            <a:chOff x="912850" y="4743425"/>
            <a:chExt cx="480225" cy="615300"/>
          </a:xfrm>
        </p:grpSpPr>
        <p:sp>
          <p:nvSpPr>
            <p:cNvPr id="510" name="Google Shape;510;p9"/>
            <p:cNvSpPr/>
            <p:nvPr/>
          </p:nvSpPr>
          <p:spPr>
            <a:xfrm>
              <a:off x="912850" y="4825175"/>
              <a:ext cx="480225" cy="533550"/>
            </a:xfrm>
            <a:custGeom>
              <a:avLst/>
              <a:gdLst/>
              <a:ahLst/>
              <a:cxnLst/>
              <a:rect l="l" t="t" r="r" b="b"/>
              <a:pathLst>
                <a:path w="19209" h="21342" extrusionOk="0">
                  <a:moveTo>
                    <a:pt x="5927" y="0"/>
                  </a:moveTo>
                  <a:lnTo>
                    <a:pt x="5722" y="1022"/>
                  </a:lnTo>
                  <a:cubicBezTo>
                    <a:pt x="4194" y="1120"/>
                    <a:pt x="2968" y="2044"/>
                    <a:pt x="2763" y="3270"/>
                  </a:cubicBezTo>
                  <a:lnTo>
                    <a:pt x="311" y="15832"/>
                  </a:lnTo>
                  <a:cubicBezTo>
                    <a:pt x="1" y="17467"/>
                    <a:pt x="1227" y="19101"/>
                    <a:pt x="3172" y="19412"/>
                  </a:cubicBezTo>
                  <a:lnTo>
                    <a:pt x="12572" y="21251"/>
                  </a:lnTo>
                  <a:cubicBezTo>
                    <a:pt x="12846" y="21312"/>
                    <a:pt x="13120" y="21341"/>
                    <a:pt x="13390" y="21341"/>
                  </a:cubicBezTo>
                  <a:cubicBezTo>
                    <a:pt x="14925" y="21341"/>
                    <a:pt x="16295" y="20394"/>
                    <a:pt x="16552" y="19003"/>
                  </a:cubicBezTo>
                  <a:lnTo>
                    <a:pt x="19004" y="6539"/>
                  </a:lnTo>
                  <a:cubicBezTo>
                    <a:pt x="19208" y="5207"/>
                    <a:pt x="18497" y="3883"/>
                    <a:pt x="17165" y="3270"/>
                  </a:cubicBezTo>
                  <a:lnTo>
                    <a:pt x="17369" y="2248"/>
                  </a:lnTo>
                  <a:lnTo>
                    <a:pt x="5927" y="0"/>
                  </a:ln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055900" y="4825175"/>
              <a:ext cx="291200" cy="71525"/>
            </a:xfrm>
            <a:custGeom>
              <a:avLst/>
              <a:gdLst/>
              <a:ahLst/>
              <a:cxnLst/>
              <a:rect l="l" t="t" r="r" b="b"/>
              <a:pathLst>
                <a:path w="11648" h="2861" extrusionOk="0">
                  <a:moveTo>
                    <a:pt x="205" y="0"/>
                  </a:moveTo>
                  <a:lnTo>
                    <a:pt x="0" y="613"/>
                  </a:lnTo>
                  <a:lnTo>
                    <a:pt x="11549" y="2861"/>
                  </a:lnTo>
                  <a:lnTo>
                    <a:pt x="11647" y="224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038125" y="4743425"/>
              <a:ext cx="344725" cy="143075"/>
            </a:xfrm>
            <a:custGeom>
              <a:avLst/>
              <a:gdLst/>
              <a:ahLst/>
              <a:cxnLst/>
              <a:rect l="l" t="t" r="r" b="b"/>
              <a:pathLst>
                <a:path w="13789" h="5723" extrusionOk="0">
                  <a:moveTo>
                    <a:pt x="613" y="1"/>
                  </a:moveTo>
                  <a:lnTo>
                    <a:pt x="0" y="3066"/>
                  </a:lnTo>
                  <a:lnTo>
                    <a:pt x="13176" y="5722"/>
                  </a:lnTo>
                  <a:lnTo>
                    <a:pt x="13789" y="265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1050775" y="474590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71"/>
                  </a:lnTo>
                  <a:lnTo>
                    <a:pt x="1129" y="106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1078975" y="47510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4" y="0"/>
                  </a:moveTo>
                  <a:lnTo>
                    <a:pt x="1" y="3172"/>
                  </a:lnTo>
                  <a:lnTo>
                    <a:pt x="614" y="3270"/>
                  </a:lnTo>
                  <a:lnTo>
                    <a:pt x="1227" y="107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109625" y="4756100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72"/>
                  </a:lnTo>
                  <a:lnTo>
                    <a:pt x="508" y="3270"/>
                  </a:lnTo>
                  <a:lnTo>
                    <a:pt x="1121" y="107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1137625" y="47638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614" y="0"/>
                  </a:moveTo>
                  <a:lnTo>
                    <a:pt x="1" y="3065"/>
                  </a:lnTo>
                  <a:lnTo>
                    <a:pt x="516" y="3163"/>
                  </a:lnTo>
                  <a:lnTo>
                    <a:pt x="1227" y="9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1165825" y="4768975"/>
              <a:ext cx="30675" cy="79100"/>
            </a:xfrm>
            <a:custGeom>
              <a:avLst/>
              <a:gdLst/>
              <a:ahLst/>
              <a:cxnLst/>
              <a:rect l="l" t="t" r="r" b="b"/>
              <a:pathLst>
                <a:path w="1227" h="3164" extrusionOk="0">
                  <a:moveTo>
                    <a:pt x="712" y="1"/>
                  </a:moveTo>
                  <a:lnTo>
                    <a:pt x="1" y="3066"/>
                  </a:lnTo>
                  <a:lnTo>
                    <a:pt x="614" y="3164"/>
                  </a:lnTo>
                  <a:lnTo>
                    <a:pt x="1227" y="99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1196475" y="4774075"/>
              <a:ext cx="28025" cy="81775"/>
            </a:xfrm>
            <a:custGeom>
              <a:avLst/>
              <a:gdLst/>
              <a:ahLst/>
              <a:cxnLst/>
              <a:rect l="l" t="t" r="r" b="b"/>
              <a:pathLst>
                <a:path w="1121" h="3271" extrusionOk="0">
                  <a:moveTo>
                    <a:pt x="614" y="1"/>
                  </a:moveTo>
                  <a:lnTo>
                    <a:pt x="1" y="3164"/>
                  </a:lnTo>
                  <a:lnTo>
                    <a:pt x="507" y="3270"/>
                  </a:lnTo>
                  <a:lnTo>
                    <a:pt x="1120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1224475" y="4779200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63"/>
                  </a:lnTo>
                  <a:lnTo>
                    <a:pt x="613" y="3270"/>
                  </a:lnTo>
                  <a:lnTo>
                    <a:pt x="1226" y="98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1255125" y="4786750"/>
              <a:ext cx="28225" cy="79300"/>
            </a:xfrm>
            <a:custGeom>
              <a:avLst/>
              <a:gdLst/>
              <a:ahLst/>
              <a:cxnLst/>
              <a:rect l="l" t="t" r="r" b="b"/>
              <a:pathLst>
                <a:path w="1129" h="3172" extrusionOk="0">
                  <a:moveTo>
                    <a:pt x="613" y="1"/>
                  </a:moveTo>
                  <a:lnTo>
                    <a:pt x="0" y="3066"/>
                  </a:lnTo>
                  <a:lnTo>
                    <a:pt x="515" y="3172"/>
                  </a:lnTo>
                  <a:lnTo>
                    <a:pt x="1128" y="107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283325" y="4791875"/>
              <a:ext cx="30675" cy="81750"/>
            </a:xfrm>
            <a:custGeom>
              <a:avLst/>
              <a:gdLst/>
              <a:ahLst/>
              <a:cxnLst/>
              <a:rect l="l" t="t" r="r" b="b"/>
              <a:pathLst>
                <a:path w="1227" h="3270" extrusionOk="0">
                  <a:moveTo>
                    <a:pt x="613" y="0"/>
                  </a:moveTo>
                  <a:lnTo>
                    <a:pt x="0" y="3171"/>
                  </a:lnTo>
                  <a:lnTo>
                    <a:pt x="613" y="3269"/>
                  </a:lnTo>
                  <a:lnTo>
                    <a:pt x="1226" y="106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1313975" y="4796975"/>
              <a:ext cx="28000" cy="81750"/>
            </a:xfrm>
            <a:custGeom>
              <a:avLst/>
              <a:gdLst/>
              <a:ahLst/>
              <a:cxnLst/>
              <a:rect l="l" t="t" r="r" b="b"/>
              <a:pathLst>
                <a:path w="1120" h="3270" extrusionOk="0">
                  <a:moveTo>
                    <a:pt x="613" y="0"/>
                  </a:moveTo>
                  <a:lnTo>
                    <a:pt x="0" y="3172"/>
                  </a:lnTo>
                  <a:lnTo>
                    <a:pt x="507" y="3270"/>
                  </a:lnTo>
                  <a:lnTo>
                    <a:pt x="1120" y="107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341950" y="4804725"/>
              <a:ext cx="30675" cy="79125"/>
            </a:xfrm>
            <a:custGeom>
              <a:avLst/>
              <a:gdLst/>
              <a:ahLst/>
              <a:cxnLst/>
              <a:rect l="l" t="t" r="r" b="b"/>
              <a:pathLst>
                <a:path w="1227" h="3165" extrusionOk="0">
                  <a:moveTo>
                    <a:pt x="614" y="1"/>
                  </a:moveTo>
                  <a:lnTo>
                    <a:pt x="1" y="3066"/>
                  </a:lnTo>
                  <a:lnTo>
                    <a:pt x="516" y="3164"/>
                  </a:lnTo>
                  <a:lnTo>
                    <a:pt x="1227" y="99"/>
                  </a:lnTo>
                  <a:lnTo>
                    <a:pt x="614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935950" y="4963100"/>
              <a:ext cx="441800" cy="260550"/>
            </a:xfrm>
            <a:custGeom>
              <a:avLst/>
              <a:gdLst/>
              <a:ahLst/>
              <a:cxnLst/>
              <a:rect l="l" t="t" r="r" b="b"/>
              <a:pathLst>
                <a:path w="17672" h="10422" extrusionOk="0">
                  <a:moveTo>
                    <a:pt x="1431" y="0"/>
                  </a:moveTo>
                  <a:lnTo>
                    <a:pt x="0" y="7250"/>
                  </a:lnTo>
                  <a:lnTo>
                    <a:pt x="16241" y="10421"/>
                  </a:lnTo>
                  <a:lnTo>
                    <a:pt x="17671" y="3163"/>
                  </a:lnTo>
                  <a:lnTo>
                    <a:pt x="14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912850" y="5169875"/>
              <a:ext cx="424025" cy="188850"/>
            </a:xfrm>
            <a:custGeom>
              <a:avLst/>
              <a:gdLst/>
              <a:ahLst/>
              <a:cxnLst/>
              <a:rect l="l" t="t" r="r" b="b"/>
              <a:pathLst>
                <a:path w="16961" h="7554" extrusionOk="0">
                  <a:moveTo>
                    <a:pt x="16961" y="3172"/>
                  </a:moveTo>
                  <a:lnTo>
                    <a:pt x="16946" y="3244"/>
                  </a:lnTo>
                  <a:lnTo>
                    <a:pt x="16946" y="3244"/>
                  </a:lnTo>
                  <a:cubicBezTo>
                    <a:pt x="16951" y="3220"/>
                    <a:pt x="16956" y="3196"/>
                    <a:pt x="16961" y="3172"/>
                  </a:cubicBezTo>
                  <a:close/>
                  <a:moveTo>
                    <a:pt x="720" y="1"/>
                  </a:moveTo>
                  <a:lnTo>
                    <a:pt x="311" y="2044"/>
                  </a:lnTo>
                  <a:cubicBezTo>
                    <a:pt x="1" y="3679"/>
                    <a:pt x="1227" y="5313"/>
                    <a:pt x="3172" y="5624"/>
                  </a:cubicBezTo>
                  <a:lnTo>
                    <a:pt x="12572" y="7463"/>
                  </a:lnTo>
                  <a:cubicBezTo>
                    <a:pt x="12846" y="7524"/>
                    <a:pt x="13120" y="7553"/>
                    <a:pt x="13390" y="7553"/>
                  </a:cubicBezTo>
                  <a:cubicBezTo>
                    <a:pt x="14925" y="7553"/>
                    <a:pt x="16295" y="6606"/>
                    <a:pt x="16552" y="5215"/>
                  </a:cubicBezTo>
                  <a:lnTo>
                    <a:pt x="16946" y="3244"/>
                  </a:lnTo>
                  <a:lnTo>
                    <a:pt x="16946" y="3244"/>
                  </a:lnTo>
                  <a:cubicBezTo>
                    <a:pt x="16656" y="4596"/>
                    <a:pt x="15307" y="5510"/>
                    <a:pt x="13798" y="5510"/>
                  </a:cubicBezTo>
                  <a:cubicBezTo>
                    <a:pt x="13529" y="5510"/>
                    <a:pt x="13255" y="5481"/>
                    <a:pt x="12980" y="5420"/>
                  </a:cubicBezTo>
                  <a:lnTo>
                    <a:pt x="3475" y="3581"/>
                  </a:lnTo>
                  <a:cubicBezTo>
                    <a:pt x="1636" y="3270"/>
                    <a:pt x="410" y="1635"/>
                    <a:pt x="72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963950" y="4963100"/>
              <a:ext cx="413800" cy="112400"/>
            </a:xfrm>
            <a:custGeom>
              <a:avLst/>
              <a:gdLst/>
              <a:ahLst/>
              <a:cxnLst/>
              <a:rect l="l" t="t" r="r" b="b"/>
              <a:pathLst>
                <a:path w="16552" h="4496" extrusionOk="0">
                  <a:moveTo>
                    <a:pt x="311" y="0"/>
                  </a:moveTo>
                  <a:lnTo>
                    <a:pt x="0" y="1324"/>
                  </a:lnTo>
                  <a:lnTo>
                    <a:pt x="16249" y="4496"/>
                  </a:lnTo>
                  <a:lnTo>
                    <a:pt x="16551" y="3163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984375" y="5034625"/>
              <a:ext cx="94625" cy="94425"/>
            </a:xfrm>
            <a:custGeom>
              <a:avLst/>
              <a:gdLst/>
              <a:ahLst/>
              <a:cxnLst/>
              <a:rect l="l" t="t" r="r" b="b"/>
              <a:pathLst>
                <a:path w="3785" h="3777" extrusionOk="0">
                  <a:moveTo>
                    <a:pt x="1537" y="0"/>
                  </a:moveTo>
                  <a:lnTo>
                    <a:pt x="1333" y="1022"/>
                  </a:lnTo>
                  <a:lnTo>
                    <a:pt x="311" y="817"/>
                  </a:lnTo>
                  <a:lnTo>
                    <a:pt x="1" y="2248"/>
                  </a:lnTo>
                  <a:lnTo>
                    <a:pt x="1022" y="2452"/>
                  </a:lnTo>
                  <a:lnTo>
                    <a:pt x="818" y="3474"/>
                  </a:lnTo>
                  <a:lnTo>
                    <a:pt x="2248" y="3776"/>
                  </a:lnTo>
                  <a:lnTo>
                    <a:pt x="2453" y="2754"/>
                  </a:lnTo>
                  <a:lnTo>
                    <a:pt x="3474" y="2959"/>
                  </a:lnTo>
                  <a:lnTo>
                    <a:pt x="3785" y="1528"/>
                  </a:lnTo>
                  <a:lnTo>
                    <a:pt x="2763" y="1324"/>
                  </a:lnTo>
                  <a:lnTo>
                    <a:pt x="2967" y="302"/>
                  </a:lnTo>
                  <a:lnTo>
                    <a:pt x="1537" y="0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1178500" y="5075475"/>
              <a:ext cx="145700" cy="43350"/>
            </a:xfrm>
            <a:custGeom>
              <a:avLst/>
              <a:gdLst/>
              <a:ahLst/>
              <a:cxnLst/>
              <a:rect l="l" t="t" r="r" b="b"/>
              <a:pathLst>
                <a:path w="5828" h="1734" extrusionOk="0">
                  <a:moveTo>
                    <a:pt x="205" y="1"/>
                  </a:moveTo>
                  <a:lnTo>
                    <a:pt x="0" y="614"/>
                  </a:lnTo>
                  <a:lnTo>
                    <a:pt x="5722" y="1733"/>
                  </a:lnTo>
                  <a:lnTo>
                    <a:pt x="5828" y="1120"/>
                  </a:lnTo>
                  <a:lnTo>
                    <a:pt x="205" y="1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1170925" y="5113700"/>
              <a:ext cx="145525" cy="43550"/>
            </a:xfrm>
            <a:custGeom>
              <a:avLst/>
              <a:gdLst/>
              <a:ahLst/>
              <a:cxnLst/>
              <a:rect l="l" t="t" r="r" b="b"/>
              <a:pathLst>
                <a:path w="5821" h="1742" extrusionOk="0">
                  <a:moveTo>
                    <a:pt x="205" y="0"/>
                  </a:moveTo>
                  <a:lnTo>
                    <a:pt x="1" y="719"/>
                  </a:lnTo>
                  <a:lnTo>
                    <a:pt x="5722" y="1741"/>
                  </a:lnTo>
                  <a:lnTo>
                    <a:pt x="5820" y="1128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D2D3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0" name="Google Shape;530;p9"/>
          <p:cNvSpPr/>
          <p:nvPr/>
        </p:nvSpPr>
        <p:spPr>
          <a:xfrm rot="5400000" flipH="1">
            <a:off x="466225" y="-456625"/>
            <a:ext cx="1971667" cy="2904128"/>
          </a:xfrm>
          <a:custGeom>
            <a:avLst/>
            <a:gdLst/>
            <a:ahLst/>
            <a:cxnLst/>
            <a:rect l="l" t="t" r="r" b="b"/>
            <a:pathLst>
              <a:path w="49132" h="72368" extrusionOk="0">
                <a:moveTo>
                  <a:pt x="49132" y="0"/>
                </a:moveTo>
                <a:cubicBezTo>
                  <a:pt x="41136" y="7888"/>
                  <a:pt x="35311" y="17791"/>
                  <a:pt x="39773" y="28294"/>
                </a:cubicBezTo>
                <a:cubicBezTo>
                  <a:pt x="48228" y="47901"/>
                  <a:pt x="37471" y="61791"/>
                  <a:pt x="25839" y="61791"/>
                </a:cubicBezTo>
                <a:cubicBezTo>
                  <a:pt x="25045" y="61791"/>
                  <a:pt x="24247" y="61726"/>
                  <a:pt x="23450" y="61594"/>
                </a:cubicBezTo>
                <a:cubicBezTo>
                  <a:pt x="22212" y="61387"/>
                  <a:pt x="20980" y="61285"/>
                  <a:pt x="19763" y="61285"/>
                </a:cubicBezTo>
                <a:cubicBezTo>
                  <a:pt x="12049" y="61285"/>
                  <a:pt x="4888" y="65363"/>
                  <a:pt x="1" y="72368"/>
                </a:cubicBezTo>
                <a:lnTo>
                  <a:pt x="49132" y="72368"/>
                </a:lnTo>
                <a:lnTo>
                  <a:pt x="491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9"/>
          <p:cNvSpPr/>
          <p:nvPr/>
        </p:nvSpPr>
        <p:spPr>
          <a:xfrm>
            <a:off x="8554680" y="962741"/>
            <a:ext cx="257321" cy="257560"/>
          </a:xfrm>
          <a:custGeom>
            <a:avLst/>
            <a:gdLst/>
            <a:ahLst/>
            <a:cxnLst/>
            <a:rect l="l" t="t" r="r" b="b"/>
            <a:pathLst>
              <a:path w="3971" h="3975" extrusionOk="0">
                <a:moveTo>
                  <a:pt x="2286" y="1"/>
                </a:moveTo>
                <a:lnTo>
                  <a:pt x="1032" y="218"/>
                </a:lnTo>
                <a:lnTo>
                  <a:pt x="1250" y="1472"/>
                </a:lnTo>
                <a:lnTo>
                  <a:pt x="0" y="1689"/>
                </a:lnTo>
                <a:lnTo>
                  <a:pt x="218" y="2939"/>
                </a:lnTo>
                <a:lnTo>
                  <a:pt x="1467" y="2721"/>
                </a:lnTo>
                <a:lnTo>
                  <a:pt x="1685" y="3975"/>
                </a:lnTo>
                <a:lnTo>
                  <a:pt x="2939" y="3757"/>
                </a:lnTo>
                <a:lnTo>
                  <a:pt x="2721" y="2503"/>
                </a:lnTo>
                <a:lnTo>
                  <a:pt x="3970" y="2286"/>
                </a:lnTo>
                <a:lnTo>
                  <a:pt x="3753" y="1037"/>
                </a:lnTo>
                <a:lnTo>
                  <a:pt x="2503" y="1254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9"/>
          <p:cNvSpPr/>
          <p:nvPr/>
        </p:nvSpPr>
        <p:spPr>
          <a:xfrm>
            <a:off x="7189992" y="173020"/>
            <a:ext cx="243518" cy="243435"/>
          </a:xfrm>
          <a:custGeom>
            <a:avLst/>
            <a:gdLst/>
            <a:ahLst/>
            <a:cxnLst/>
            <a:rect l="l" t="t" r="r" b="b"/>
            <a:pathLst>
              <a:path w="3758" h="3757" extrusionOk="0">
                <a:moveTo>
                  <a:pt x="1742" y="0"/>
                </a:moveTo>
                <a:lnTo>
                  <a:pt x="1472" y="1145"/>
                </a:lnTo>
                <a:lnTo>
                  <a:pt x="275" y="819"/>
                </a:lnTo>
                <a:lnTo>
                  <a:pt x="1" y="1959"/>
                </a:lnTo>
                <a:lnTo>
                  <a:pt x="1146" y="2286"/>
                </a:lnTo>
                <a:lnTo>
                  <a:pt x="819" y="3430"/>
                </a:lnTo>
                <a:lnTo>
                  <a:pt x="1960" y="3757"/>
                </a:lnTo>
                <a:lnTo>
                  <a:pt x="2286" y="2612"/>
                </a:lnTo>
                <a:lnTo>
                  <a:pt x="3431" y="2939"/>
                </a:lnTo>
                <a:lnTo>
                  <a:pt x="3757" y="1798"/>
                </a:lnTo>
                <a:lnTo>
                  <a:pt x="2613" y="1472"/>
                </a:lnTo>
                <a:lnTo>
                  <a:pt x="2887" y="327"/>
                </a:lnTo>
                <a:lnTo>
                  <a:pt x="174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9"/>
          <p:cNvSpPr/>
          <p:nvPr/>
        </p:nvSpPr>
        <p:spPr>
          <a:xfrm>
            <a:off x="8924753" y="1385788"/>
            <a:ext cx="56441" cy="60195"/>
          </a:xfrm>
          <a:custGeom>
            <a:avLst/>
            <a:gdLst/>
            <a:ahLst/>
            <a:cxnLst/>
            <a:rect l="l" t="t" r="r" b="b"/>
            <a:pathLst>
              <a:path w="871" h="929" extrusionOk="0">
                <a:moveTo>
                  <a:pt x="436" y="1"/>
                </a:moveTo>
                <a:cubicBezTo>
                  <a:pt x="166" y="1"/>
                  <a:pt x="0" y="219"/>
                  <a:pt x="0" y="436"/>
                </a:cubicBezTo>
                <a:cubicBezTo>
                  <a:pt x="0" y="710"/>
                  <a:pt x="166" y="928"/>
                  <a:pt x="436" y="928"/>
                </a:cubicBezTo>
                <a:cubicBezTo>
                  <a:pt x="710" y="928"/>
                  <a:pt x="871" y="710"/>
                  <a:pt x="871" y="436"/>
                </a:cubicBezTo>
                <a:cubicBezTo>
                  <a:pt x="871" y="219"/>
                  <a:pt x="710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9"/>
          <p:cNvSpPr/>
          <p:nvPr/>
        </p:nvSpPr>
        <p:spPr>
          <a:xfrm>
            <a:off x="8462988" y="687751"/>
            <a:ext cx="56506" cy="60130"/>
          </a:xfrm>
          <a:custGeom>
            <a:avLst/>
            <a:gdLst/>
            <a:ahLst/>
            <a:cxnLst/>
            <a:rect l="l" t="t" r="r" b="b"/>
            <a:pathLst>
              <a:path w="872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8"/>
                  <a:pt x="436" y="928"/>
                </a:cubicBezTo>
                <a:cubicBezTo>
                  <a:pt x="706" y="928"/>
                  <a:pt x="871" y="710"/>
                  <a:pt x="871" y="492"/>
                </a:cubicBezTo>
                <a:cubicBezTo>
                  <a:pt x="871" y="218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9"/>
          <p:cNvSpPr/>
          <p:nvPr/>
        </p:nvSpPr>
        <p:spPr>
          <a:xfrm>
            <a:off x="8364298" y="271702"/>
            <a:ext cx="56441" cy="56501"/>
          </a:xfrm>
          <a:custGeom>
            <a:avLst/>
            <a:gdLst/>
            <a:ahLst/>
            <a:cxnLst/>
            <a:rect l="l" t="t" r="r" b="b"/>
            <a:pathLst>
              <a:path w="871" h="872" extrusionOk="0">
                <a:moveTo>
                  <a:pt x="435" y="1"/>
                </a:moveTo>
                <a:cubicBezTo>
                  <a:pt x="218" y="1"/>
                  <a:pt x="0" y="166"/>
                  <a:pt x="0" y="436"/>
                </a:cubicBezTo>
                <a:cubicBezTo>
                  <a:pt x="0" y="710"/>
                  <a:pt x="218" y="871"/>
                  <a:pt x="435" y="871"/>
                </a:cubicBezTo>
                <a:cubicBezTo>
                  <a:pt x="705" y="871"/>
                  <a:pt x="871" y="710"/>
                  <a:pt x="871" y="436"/>
                </a:cubicBezTo>
                <a:cubicBezTo>
                  <a:pt x="871" y="166"/>
                  <a:pt x="705" y="1"/>
                  <a:pt x="4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9"/>
          <p:cNvSpPr/>
          <p:nvPr/>
        </p:nvSpPr>
        <p:spPr>
          <a:xfrm>
            <a:off x="6710472" y="381141"/>
            <a:ext cx="60199" cy="59871"/>
          </a:xfrm>
          <a:custGeom>
            <a:avLst/>
            <a:gdLst/>
            <a:ahLst/>
            <a:cxnLst/>
            <a:rect l="l" t="t" r="r" b="b"/>
            <a:pathLst>
              <a:path w="929" h="924" extrusionOk="0">
                <a:moveTo>
                  <a:pt x="493" y="1"/>
                </a:moveTo>
                <a:cubicBezTo>
                  <a:pt x="219" y="1"/>
                  <a:pt x="1" y="218"/>
                  <a:pt x="1" y="488"/>
                </a:cubicBezTo>
                <a:cubicBezTo>
                  <a:pt x="1" y="706"/>
                  <a:pt x="219" y="924"/>
                  <a:pt x="493" y="924"/>
                </a:cubicBezTo>
                <a:cubicBezTo>
                  <a:pt x="710" y="924"/>
                  <a:pt x="928" y="706"/>
                  <a:pt x="928" y="488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1083565" y="4715859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9"/>
          <p:cNvSpPr/>
          <p:nvPr/>
        </p:nvSpPr>
        <p:spPr>
          <a:xfrm>
            <a:off x="713233" y="4839164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9"/>
          <p:cNvSpPr/>
          <p:nvPr/>
        </p:nvSpPr>
        <p:spPr>
          <a:xfrm>
            <a:off x="1640651" y="4599423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0" name="Google Shape;540;p9"/>
          <p:cNvGrpSpPr/>
          <p:nvPr/>
        </p:nvGrpSpPr>
        <p:grpSpPr>
          <a:xfrm>
            <a:off x="179825" y="158500"/>
            <a:ext cx="674325" cy="1173675"/>
            <a:chOff x="4266275" y="6869625"/>
            <a:chExt cx="674325" cy="1173675"/>
          </a:xfrm>
        </p:grpSpPr>
        <p:sp>
          <p:nvSpPr>
            <p:cNvPr id="541" name="Google Shape;541;p9"/>
            <p:cNvSpPr/>
            <p:nvPr/>
          </p:nvSpPr>
          <p:spPr>
            <a:xfrm>
              <a:off x="4754025" y="7408475"/>
              <a:ext cx="186575" cy="194125"/>
            </a:xfrm>
            <a:custGeom>
              <a:avLst/>
              <a:gdLst/>
              <a:ahLst/>
              <a:cxnLst/>
              <a:rect l="l" t="t" r="r" b="b"/>
              <a:pathLst>
                <a:path w="7463" h="7765" extrusionOk="0">
                  <a:moveTo>
                    <a:pt x="2044" y="0"/>
                  </a:moveTo>
                  <a:lnTo>
                    <a:pt x="0" y="1945"/>
                  </a:lnTo>
                  <a:lnTo>
                    <a:pt x="5419" y="7765"/>
                  </a:lnTo>
                  <a:lnTo>
                    <a:pt x="7463" y="5828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4759125" y="7416225"/>
              <a:ext cx="58875" cy="53575"/>
            </a:xfrm>
            <a:custGeom>
              <a:avLst/>
              <a:gdLst/>
              <a:ahLst/>
              <a:cxnLst/>
              <a:rect l="l" t="t" r="r" b="b"/>
              <a:pathLst>
                <a:path w="2355" h="2143" extrusionOk="0">
                  <a:moveTo>
                    <a:pt x="2044" y="1"/>
                  </a:moveTo>
                  <a:lnTo>
                    <a:pt x="1" y="1840"/>
                  </a:lnTo>
                  <a:lnTo>
                    <a:pt x="311" y="2142"/>
                  </a:lnTo>
                  <a:lnTo>
                    <a:pt x="2354" y="205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4774450" y="7428900"/>
              <a:ext cx="56225" cy="56225"/>
            </a:xfrm>
            <a:custGeom>
              <a:avLst/>
              <a:gdLst/>
              <a:ahLst/>
              <a:cxnLst/>
              <a:rect l="l" t="t" r="r" b="b"/>
              <a:pathLst>
                <a:path w="2249" h="2249" extrusionOk="0">
                  <a:moveTo>
                    <a:pt x="2044" y="0"/>
                  </a:moveTo>
                  <a:lnTo>
                    <a:pt x="1" y="1946"/>
                  </a:lnTo>
                  <a:lnTo>
                    <a:pt x="205" y="2248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4787325" y="7444225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0" y="1839"/>
                  </a:lnTo>
                  <a:lnTo>
                    <a:pt x="205" y="2150"/>
                  </a:lnTo>
                  <a:lnTo>
                    <a:pt x="2248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4800000" y="7457100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0" y="1937"/>
                  </a:lnTo>
                  <a:lnTo>
                    <a:pt x="311" y="2248"/>
                  </a:lnTo>
                  <a:lnTo>
                    <a:pt x="2354" y="303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4812875" y="7472425"/>
              <a:ext cx="58650" cy="53550"/>
            </a:xfrm>
            <a:custGeom>
              <a:avLst/>
              <a:gdLst/>
              <a:ahLst/>
              <a:cxnLst/>
              <a:rect l="l" t="t" r="r" b="b"/>
              <a:pathLst>
                <a:path w="2346" h="2142" extrusionOk="0">
                  <a:moveTo>
                    <a:pt x="2043" y="0"/>
                  </a:moveTo>
                  <a:lnTo>
                    <a:pt x="0" y="1937"/>
                  </a:lnTo>
                  <a:lnTo>
                    <a:pt x="303" y="2142"/>
                  </a:lnTo>
                  <a:lnTo>
                    <a:pt x="2346" y="303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4825525" y="7487750"/>
              <a:ext cx="58875" cy="53550"/>
            </a:xfrm>
            <a:custGeom>
              <a:avLst/>
              <a:gdLst/>
              <a:ahLst/>
              <a:cxnLst/>
              <a:rect l="l" t="t" r="r" b="b"/>
              <a:pathLst>
                <a:path w="2355" h="2142" extrusionOk="0">
                  <a:moveTo>
                    <a:pt x="2044" y="0"/>
                  </a:moveTo>
                  <a:lnTo>
                    <a:pt x="1" y="1839"/>
                  </a:lnTo>
                  <a:lnTo>
                    <a:pt x="311" y="2142"/>
                  </a:lnTo>
                  <a:lnTo>
                    <a:pt x="2355" y="205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4840850" y="7500425"/>
              <a:ext cx="56225" cy="56200"/>
            </a:xfrm>
            <a:custGeom>
              <a:avLst/>
              <a:gdLst/>
              <a:ahLst/>
              <a:cxnLst/>
              <a:rect l="l" t="t" r="r" b="b"/>
              <a:pathLst>
                <a:path w="2249" h="2248" extrusionOk="0">
                  <a:moveTo>
                    <a:pt x="2044" y="0"/>
                  </a:moveTo>
                  <a:lnTo>
                    <a:pt x="1" y="1945"/>
                  </a:lnTo>
                  <a:lnTo>
                    <a:pt x="205" y="2248"/>
                  </a:lnTo>
                  <a:lnTo>
                    <a:pt x="2249" y="31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4853725" y="7515750"/>
              <a:ext cx="56225" cy="53750"/>
            </a:xfrm>
            <a:custGeom>
              <a:avLst/>
              <a:gdLst/>
              <a:ahLst/>
              <a:cxnLst/>
              <a:rect l="l" t="t" r="r" b="b"/>
              <a:pathLst>
                <a:path w="2249" h="2150" extrusionOk="0">
                  <a:moveTo>
                    <a:pt x="2044" y="0"/>
                  </a:moveTo>
                  <a:lnTo>
                    <a:pt x="1" y="1839"/>
                  </a:lnTo>
                  <a:lnTo>
                    <a:pt x="205" y="2150"/>
                  </a:lnTo>
                  <a:lnTo>
                    <a:pt x="2249" y="204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4866400" y="7528625"/>
              <a:ext cx="58875" cy="56200"/>
            </a:xfrm>
            <a:custGeom>
              <a:avLst/>
              <a:gdLst/>
              <a:ahLst/>
              <a:cxnLst/>
              <a:rect l="l" t="t" r="r" b="b"/>
              <a:pathLst>
                <a:path w="2355" h="2248" extrusionOk="0">
                  <a:moveTo>
                    <a:pt x="2044" y="0"/>
                  </a:moveTo>
                  <a:lnTo>
                    <a:pt x="1" y="1937"/>
                  </a:lnTo>
                  <a:lnTo>
                    <a:pt x="311" y="2248"/>
                  </a:lnTo>
                  <a:lnTo>
                    <a:pt x="2355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4879275" y="7543950"/>
              <a:ext cx="58675" cy="53550"/>
            </a:xfrm>
            <a:custGeom>
              <a:avLst/>
              <a:gdLst/>
              <a:ahLst/>
              <a:cxnLst/>
              <a:rect l="l" t="t" r="r" b="b"/>
              <a:pathLst>
                <a:path w="2347" h="2142" extrusionOk="0">
                  <a:moveTo>
                    <a:pt x="2044" y="0"/>
                  </a:moveTo>
                  <a:lnTo>
                    <a:pt x="0" y="1937"/>
                  </a:lnTo>
                  <a:lnTo>
                    <a:pt x="303" y="2141"/>
                  </a:lnTo>
                  <a:lnTo>
                    <a:pt x="2346" y="302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4266275" y="7482625"/>
              <a:ext cx="597700" cy="560675"/>
            </a:xfrm>
            <a:custGeom>
              <a:avLst/>
              <a:gdLst/>
              <a:ahLst/>
              <a:cxnLst/>
              <a:rect l="l" t="t" r="r" b="b"/>
              <a:pathLst>
                <a:path w="23908" h="22427" extrusionOk="0">
                  <a:moveTo>
                    <a:pt x="19616" y="1"/>
                  </a:moveTo>
                  <a:lnTo>
                    <a:pt x="1324" y="16855"/>
                  </a:lnTo>
                  <a:cubicBezTo>
                    <a:pt x="98" y="18081"/>
                    <a:pt x="0" y="20124"/>
                    <a:pt x="1226" y="21456"/>
                  </a:cubicBezTo>
                  <a:cubicBezTo>
                    <a:pt x="1809" y="22094"/>
                    <a:pt x="2641" y="22426"/>
                    <a:pt x="3492" y="22426"/>
                  </a:cubicBezTo>
                  <a:cubicBezTo>
                    <a:pt x="4279" y="22426"/>
                    <a:pt x="5082" y="22143"/>
                    <a:pt x="5722" y="21554"/>
                  </a:cubicBezTo>
                  <a:lnTo>
                    <a:pt x="23907" y="4701"/>
                  </a:lnTo>
                  <a:lnTo>
                    <a:pt x="19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4294275" y="7615450"/>
              <a:ext cx="429125" cy="403000"/>
            </a:xfrm>
            <a:custGeom>
              <a:avLst/>
              <a:gdLst/>
              <a:ahLst/>
              <a:cxnLst/>
              <a:rect l="l" t="t" r="r" b="b"/>
              <a:pathLst>
                <a:path w="17165" h="16120" extrusionOk="0">
                  <a:moveTo>
                    <a:pt x="14001" y="1"/>
                  </a:moveTo>
                  <a:lnTo>
                    <a:pt x="1022" y="12056"/>
                  </a:lnTo>
                  <a:cubicBezTo>
                    <a:pt x="0" y="12972"/>
                    <a:pt x="0" y="14402"/>
                    <a:pt x="817" y="15326"/>
                  </a:cubicBezTo>
                  <a:cubicBezTo>
                    <a:pt x="1305" y="15865"/>
                    <a:pt x="1934" y="16120"/>
                    <a:pt x="2569" y="16120"/>
                  </a:cubicBezTo>
                  <a:cubicBezTo>
                    <a:pt x="3137" y="16120"/>
                    <a:pt x="3711" y="15916"/>
                    <a:pt x="4193" y="15530"/>
                  </a:cubicBezTo>
                  <a:lnTo>
                    <a:pt x="17164" y="3368"/>
                  </a:lnTo>
                  <a:lnTo>
                    <a:pt x="14001" y="1"/>
                  </a:lnTo>
                  <a:close/>
                </a:path>
              </a:pathLst>
            </a:custGeom>
            <a:solidFill>
              <a:srgbClr val="FF78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4736250" y="7454450"/>
              <a:ext cx="155725" cy="166150"/>
            </a:xfrm>
            <a:custGeom>
              <a:avLst/>
              <a:gdLst/>
              <a:ahLst/>
              <a:cxnLst/>
              <a:rect l="l" t="t" r="r" b="b"/>
              <a:pathLst>
                <a:path w="6229" h="6646" extrusionOk="0">
                  <a:moveTo>
                    <a:pt x="817" y="0"/>
                  </a:moveTo>
                  <a:lnTo>
                    <a:pt x="0" y="817"/>
                  </a:lnTo>
                  <a:lnTo>
                    <a:pt x="5313" y="6645"/>
                  </a:lnTo>
                  <a:lnTo>
                    <a:pt x="6228" y="5828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4294275" y="7881100"/>
              <a:ext cx="143050" cy="137350"/>
            </a:xfrm>
            <a:custGeom>
              <a:avLst/>
              <a:gdLst/>
              <a:ahLst/>
              <a:cxnLst/>
              <a:rect l="l" t="t" r="r" b="b"/>
              <a:pathLst>
                <a:path w="5722" h="5494" extrusionOk="0">
                  <a:moveTo>
                    <a:pt x="2558" y="0"/>
                  </a:moveTo>
                  <a:cubicBezTo>
                    <a:pt x="2532" y="24"/>
                    <a:pt x="2506" y="48"/>
                    <a:pt x="2480" y="73"/>
                  </a:cubicBezTo>
                  <a:lnTo>
                    <a:pt x="2480" y="73"/>
                  </a:lnTo>
                  <a:lnTo>
                    <a:pt x="2558" y="0"/>
                  </a:lnTo>
                  <a:close/>
                  <a:moveTo>
                    <a:pt x="5721" y="3368"/>
                  </a:moveTo>
                  <a:lnTo>
                    <a:pt x="5716" y="3373"/>
                  </a:lnTo>
                  <a:lnTo>
                    <a:pt x="5716" y="3373"/>
                  </a:lnTo>
                  <a:cubicBezTo>
                    <a:pt x="5718" y="3371"/>
                    <a:pt x="5720" y="3369"/>
                    <a:pt x="5721" y="3368"/>
                  </a:cubicBezTo>
                  <a:close/>
                  <a:moveTo>
                    <a:pt x="2480" y="73"/>
                  </a:moveTo>
                  <a:lnTo>
                    <a:pt x="1022" y="1430"/>
                  </a:lnTo>
                  <a:cubicBezTo>
                    <a:pt x="0" y="2346"/>
                    <a:pt x="0" y="3776"/>
                    <a:pt x="817" y="4700"/>
                  </a:cubicBezTo>
                  <a:cubicBezTo>
                    <a:pt x="1305" y="5239"/>
                    <a:pt x="1934" y="5494"/>
                    <a:pt x="2569" y="5494"/>
                  </a:cubicBezTo>
                  <a:cubicBezTo>
                    <a:pt x="3137" y="5494"/>
                    <a:pt x="3711" y="5290"/>
                    <a:pt x="4193" y="4904"/>
                  </a:cubicBezTo>
                  <a:lnTo>
                    <a:pt x="5716" y="3373"/>
                  </a:lnTo>
                  <a:lnTo>
                    <a:pt x="5716" y="3373"/>
                  </a:lnTo>
                  <a:cubicBezTo>
                    <a:pt x="5284" y="3806"/>
                    <a:pt x="4739" y="4010"/>
                    <a:pt x="4187" y="4010"/>
                  </a:cubicBezTo>
                  <a:cubicBezTo>
                    <a:pt x="3568" y="4010"/>
                    <a:pt x="2939" y="3752"/>
                    <a:pt x="2452" y="3269"/>
                  </a:cubicBezTo>
                  <a:cubicBezTo>
                    <a:pt x="1563" y="2373"/>
                    <a:pt x="1630" y="905"/>
                    <a:pt x="2480" y="73"/>
                  </a:cubicBezTo>
                  <a:close/>
                </a:path>
              </a:pathLst>
            </a:custGeom>
            <a:solidFill>
              <a:srgbClr val="F56E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4577875" y="7543950"/>
              <a:ext cx="125075" cy="112400"/>
            </a:xfrm>
            <a:custGeom>
              <a:avLst/>
              <a:gdLst/>
              <a:ahLst/>
              <a:cxnLst/>
              <a:rect l="l" t="t" r="r" b="b"/>
              <a:pathLst>
                <a:path w="5003" h="4496" extrusionOk="0">
                  <a:moveTo>
                    <a:pt x="4496" y="0"/>
                  </a:moveTo>
                  <a:lnTo>
                    <a:pt x="1" y="4185"/>
                  </a:lnTo>
                  <a:cubicBezTo>
                    <a:pt x="205" y="4291"/>
                    <a:pt x="507" y="4389"/>
                    <a:pt x="916" y="4495"/>
                  </a:cubicBezTo>
                  <a:lnTo>
                    <a:pt x="2657" y="2861"/>
                  </a:lnTo>
                  <a:lnTo>
                    <a:pt x="3573" y="3776"/>
                  </a:lnTo>
                  <a:cubicBezTo>
                    <a:pt x="4594" y="2959"/>
                    <a:pt x="5003" y="1635"/>
                    <a:pt x="4594" y="302"/>
                  </a:cubicBezTo>
                  <a:lnTo>
                    <a:pt x="4496" y="0"/>
                  </a:lnTo>
                  <a:close/>
                </a:path>
              </a:pathLst>
            </a:custGeom>
            <a:solidFill>
              <a:srgbClr val="E3E6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4600775" y="7615450"/>
              <a:ext cx="66425" cy="43350"/>
            </a:xfrm>
            <a:custGeom>
              <a:avLst/>
              <a:gdLst/>
              <a:ahLst/>
              <a:cxnLst/>
              <a:rect l="l" t="t" r="r" b="b"/>
              <a:pathLst>
                <a:path w="2657" h="1734" extrusionOk="0">
                  <a:moveTo>
                    <a:pt x="1741" y="1"/>
                  </a:moveTo>
                  <a:lnTo>
                    <a:pt x="0" y="1635"/>
                  </a:lnTo>
                  <a:cubicBezTo>
                    <a:pt x="204" y="1733"/>
                    <a:pt x="409" y="1733"/>
                    <a:pt x="613" y="1733"/>
                  </a:cubicBezTo>
                  <a:cubicBezTo>
                    <a:pt x="924" y="1733"/>
                    <a:pt x="1332" y="1635"/>
                    <a:pt x="1635" y="1529"/>
                  </a:cubicBezTo>
                  <a:cubicBezTo>
                    <a:pt x="2044" y="1431"/>
                    <a:pt x="2354" y="1227"/>
                    <a:pt x="2657" y="916"/>
                  </a:cubicBezTo>
                  <a:lnTo>
                    <a:pt x="17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4268725" y="6869625"/>
              <a:ext cx="209475" cy="130200"/>
            </a:xfrm>
            <a:custGeom>
              <a:avLst/>
              <a:gdLst/>
              <a:ahLst/>
              <a:cxnLst/>
              <a:rect l="l" t="t" r="r" b="b"/>
              <a:pathLst>
                <a:path w="8379" h="5208" extrusionOk="0">
                  <a:moveTo>
                    <a:pt x="7463" y="1"/>
                  </a:moveTo>
                  <a:lnTo>
                    <a:pt x="0" y="2551"/>
                  </a:lnTo>
                  <a:lnTo>
                    <a:pt x="924" y="5207"/>
                  </a:lnTo>
                  <a:lnTo>
                    <a:pt x="8378" y="2551"/>
                  </a:lnTo>
                  <a:lnTo>
                    <a:pt x="74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4276475" y="6928275"/>
              <a:ext cx="30675" cy="69100"/>
            </a:xfrm>
            <a:custGeom>
              <a:avLst/>
              <a:gdLst/>
              <a:ahLst/>
              <a:cxnLst/>
              <a:rect l="l" t="t" r="r" b="b"/>
              <a:pathLst>
                <a:path w="1227" h="2764" extrusionOk="0">
                  <a:moveTo>
                    <a:pt x="303" y="1"/>
                  </a:moveTo>
                  <a:lnTo>
                    <a:pt x="1" y="107"/>
                  </a:lnTo>
                  <a:lnTo>
                    <a:pt x="916" y="2763"/>
                  </a:lnTo>
                  <a:lnTo>
                    <a:pt x="1227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4294275" y="692072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205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4312250" y="6915600"/>
              <a:ext cx="30675" cy="68900"/>
            </a:xfrm>
            <a:custGeom>
              <a:avLst/>
              <a:gdLst/>
              <a:ahLst/>
              <a:cxnLst/>
              <a:rect l="l" t="t" r="r" b="b"/>
              <a:pathLst>
                <a:path w="1227" h="2756" extrusionOk="0">
                  <a:moveTo>
                    <a:pt x="303" y="1"/>
                  </a:moveTo>
                  <a:lnTo>
                    <a:pt x="0" y="99"/>
                  </a:lnTo>
                  <a:lnTo>
                    <a:pt x="916" y="2755"/>
                  </a:lnTo>
                  <a:lnTo>
                    <a:pt x="1226" y="2657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4330025" y="690785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205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4348000" y="6902725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1" y="107"/>
                  </a:lnTo>
                  <a:lnTo>
                    <a:pt x="916" y="2764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4368450" y="68951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02" y="1"/>
                  </a:moveTo>
                  <a:lnTo>
                    <a:pt x="0" y="205"/>
                  </a:lnTo>
                  <a:lnTo>
                    <a:pt x="915" y="2755"/>
                  </a:lnTo>
                  <a:lnTo>
                    <a:pt x="1226" y="2657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4386225" y="6890075"/>
              <a:ext cx="30675" cy="68875"/>
            </a:xfrm>
            <a:custGeom>
              <a:avLst/>
              <a:gdLst/>
              <a:ahLst/>
              <a:cxnLst/>
              <a:rect l="l" t="t" r="r" b="b"/>
              <a:pathLst>
                <a:path w="1227" h="2755" extrusionOk="0">
                  <a:moveTo>
                    <a:pt x="311" y="0"/>
                  </a:moveTo>
                  <a:lnTo>
                    <a:pt x="0" y="98"/>
                  </a:lnTo>
                  <a:lnTo>
                    <a:pt x="924" y="2755"/>
                  </a:lnTo>
                  <a:lnTo>
                    <a:pt x="1226" y="2657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4404200" y="6882300"/>
              <a:ext cx="33125" cy="69100"/>
            </a:xfrm>
            <a:custGeom>
              <a:avLst/>
              <a:gdLst/>
              <a:ahLst/>
              <a:cxnLst/>
              <a:rect l="l" t="t" r="r" b="b"/>
              <a:pathLst>
                <a:path w="1325" h="2764" extrusionOk="0">
                  <a:moveTo>
                    <a:pt x="409" y="1"/>
                  </a:moveTo>
                  <a:lnTo>
                    <a:pt x="0" y="205"/>
                  </a:lnTo>
                  <a:lnTo>
                    <a:pt x="916" y="2763"/>
                  </a:lnTo>
                  <a:lnTo>
                    <a:pt x="1324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4421975" y="6877200"/>
              <a:ext cx="33325" cy="69075"/>
            </a:xfrm>
            <a:custGeom>
              <a:avLst/>
              <a:gdLst/>
              <a:ahLst/>
              <a:cxnLst/>
              <a:rect l="l" t="t" r="r" b="b"/>
              <a:pathLst>
                <a:path w="1333" h="2763" extrusionOk="0">
                  <a:moveTo>
                    <a:pt x="409" y="0"/>
                  </a:moveTo>
                  <a:lnTo>
                    <a:pt x="0" y="107"/>
                  </a:lnTo>
                  <a:lnTo>
                    <a:pt x="924" y="2763"/>
                  </a:lnTo>
                  <a:lnTo>
                    <a:pt x="1333" y="2657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4439950" y="6869625"/>
              <a:ext cx="33125" cy="68900"/>
            </a:xfrm>
            <a:custGeom>
              <a:avLst/>
              <a:gdLst/>
              <a:ahLst/>
              <a:cxnLst/>
              <a:rect l="l" t="t" r="r" b="b"/>
              <a:pathLst>
                <a:path w="1325" h="2756" extrusionOk="0">
                  <a:moveTo>
                    <a:pt x="409" y="1"/>
                  </a:moveTo>
                  <a:lnTo>
                    <a:pt x="1" y="99"/>
                  </a:lnTo>
                  <a:lnTo>
                    <a:pt x="1022" y="2755"/>
                  </a:lnTo>
                  <a:lnTo>
                    <a:pt x="1325" y="2657"/>
                  </a:lnTo>
                  <a:lnTo>
                    <a:pt x="409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4314700" y="6956475"/>
              <a:ext cx="367825" cy="694425"/>
            </a:xfrm>
            <a:custGeom>
              <a:avLst/>
              <a:gdLst/>
              <a:ahLst/>
              <a:cxnLst/>
              <a:rect l="l" t="t" r="r" b="b"/>
              <a:pathLst>
                <a:path w="14713" h="27777" extrusionOk="0">
                  <a:moveTo>
                    <a:pt x="6032" y="1"/>
                  </a:moveTo>
                  <a:lnTo>
                    <a:pt x="0" y="2142"/>
                  </a:lnTo>
                  <a:lnTo>
                    <a:pt x="8076" y="25640"/>
                  </a:lnTo>
                  <a:cubicBezTo>
                    <a:pt x="8559" y="26929"/>
                    <a:pt x="9805" y="27776"/>
                    <a:pt x="11111" y="27776"/>
                  </a:cubicBezTo>
                  <a:cubicBezTo>
                    <a:pt x="11462" y="27776"/>
                    <a:pt x="11817" y="27715"/>
                    <a:pt x="12162" y="27586"/>
                  </a:cubicBezTo>
                  <a:cubicBezTo>
                    <a:pt x="13895" y="26973"/>
                    <a:pt x="14713" y="25134"/>
                    <a:pt x="14206" y="23499"/>
                  </a:cubicBezTo>
                  <a:lnTo>
                    <a:pt x="60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391325" y="7125050"/>
              <a:ext cx="265650" cy="498700"/>
            </a:xfrm>
            <a:custGeom>
              <a:avLst/>
              <a:gdLst/>
              <a:ahLst/>
              <a:cxnLst/>
              <a:rect l="l" t="t" r="r" b="b"/>
              <a:pathLst>
                <a:path w="10626" h="19948" extrusionOk="0">
                  <a:moveTo>
                    <a:pt x="4398" y="1"/>
                  </a:moveTo>
                  <a:lnTo>
                    <a:pt x="0" y="1529"/>
                  </a:lnTo>
                  <a:lnTo>
                    <a:pt x="5828" y="18391"/>
                  </a:lnTo>
                  <a:cubicBezTo>
                    <a:pt x="6151" y="19361"/>
                    <a:pt x="7048" y="19947"/>
                    <a:pt x="8016" y="19947"/>
                  </a:cubicBezTo>
                  <a:cubicBezTo>
                    <a:pt x="8271" y="19947"/>
                    <a:pt x="8531" y="19906"/>
                    <a:pt x="8787" y="19821"/>
                  </a:cubicBezTo>
                  <a:cubicBezTo>
                    <a:pt x="10013" y="19412"/>
                    <a:pt x="10626" y="18080"/>
                    <a:pt x="10217" y="1685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289150" y="6933375"/>
              <a:ext cx="196800" cy="91975"/>
            </a:xfrm>
            <a:custGeom>
              <a:avLst/>
              <a:gdLst/>
              <a:ahLst/>
              <a:cxnLst/>
              <a:rect l="l" t="t" r="r" b="b"/>
              <a:pathLst>
                <a:path w="7872" h="3679" extrusionOk="0">
                  <a:moveTo>
                    <a:pt x="7561" y="1"/>
                  </a:moveTo>
                  <a:lnTo>
                    <a:pt x="1" y="2559"/>
                  </a:lnTo>
                  <a:lnTo>
                    <a:pt x="409" y="3679"/>
                  </a:lnTo>
                  <a:lnTo>
                    <a:pt x="7872" y="1023"/>
                  </a:lnTo>
                  <a:lnTo>
                    <a:pt x="7561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519025" y="7495300"/>
              <a:ext cx="137950" cy="128450"/>
            </a:xfrm>
            <a:custGeom>
              <a:avLst/>
              <a:gdLst/>
              <a:ahLst/>
              <a:cxnLst/>
              <a:rect l="l" t="t" r="r" b="b"/>
              <a:pathLst>
                <a:path w="5518" h="5138" extrusionOk="0">
                  <a:moveTo>
                    <a:pt x="1" y="1537"/>
                  </a:moveTo>
                  <a:cubicBezTo>
                    <a:pt x="9" y="1562"/>
                    <a:pt x="18" y="1587"/>
                    <a:pt x="27" y="1611"/>
                  </a:cubicBezTo>
                  <a:lnTo>
                    <a:pt x="27" y="1611"/>
                  </a:lnTo>
                  <a:lnTo>
                    <a:pt x="1" y="1537"/>
                  </a:lnTo>
                  <a:close/>
                  <a:moveTo>
                    <a:pt x="4398" y="1"/>
                  </a:moveTo>
                  <a:cubicBezTo>
                    <a:pt x="4807" y="1227"/>
                    <a:pt x="4194" y="2559"/>
                    <a:pt x="2968" y="2968"/>
                  </a:cubicBezTo>
                  <a:cubicBezTo>
                    <a:pt x="2712" y="3053"/>
                    <a:pt x="2451" y="3094"/>
                    <a:pt x="2196" y="3094"/>
                  </a:cubicBezTo>
                  <a:cubicBezTo>
                    <a:pt x="1251" y="3094"/>
                    <a:pt x="370" y="2537"/>
                    <a:pt x="27" y="1611"/>
                  </a:cubicBezTo>
                  <a:lnTo>
                    <a:pt x="27" y="1611"/>
                  </a:lnTo>
                  <a:lnTo>
                    <a:pt x="720" y="3581"/>
                  </a:lnTo>
                  <a:cubicBezTo>
                    <a:pt x="1043" y="4551"/>
                    <a:pt x="1940" y="5137"/>
                    <a:pt x="2908" y="5137"/>
                  </a:cubicBezTo>
                  <a:cubicBezTo>
                    <a:pt x="3163" y="5137"/>
                    <a:pt x="3423" y="5096"/>
                    <a:pt x="3679" y="5011"/>
                  </a:cubicBezTo>
                  <a:cubicBezTo>
                    <a:pt x="4905" y="4602"/>
                    <a:pt x="5518" y="3270"/>
                    <a:pt x="5109" y="2044"/>
                  </a:cubicBezTo>
                  <a:lnTo>
                    <a:pt x="4398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9"/>
          <p:cNvSpPr txBox="1">
            <a:spLocks noGrp="1"/>
          </p:cNvSpPr>
          <p:nvPr>
            <p:ph type="subTitle" idx="1"/>
          </p:nvPr>
        </p:nvSpPr>
        <p:spPr>
          <a:xfrm>
            <a:off x="4937225" y="2200875"/>
            <a:ext cx="34011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9"/>
          <p:cNvSpPr txBox="1">
            <a:spLocks noGrp="1"/>
          </p:cNvSpPr>
          <p:nvPr>
            <p:ph type="title"/>
          </p:nvPr>
        </p:nvSpPr>
        <p:spPr>
          <a:xfrm>
            <a:off x="4937225" y="1751925"/>
            <a:ext cx="3401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"/>
          <p:cNvSpPr txBox="1">
            <a:spLocks noGrp="1"/>
          </p:cNvSpPr>
          <p:nvPr>
            <p:ph type="title"/>
          </p:nvPr>
        </p:nvSpPr>
        <p:spPr>
          <a:xfrm>
            <a:off x="4524375" y="1466850"/>
            <a:ext cx="2571900" cy="22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77" name="Google Shape;577;p10"/>
          <p:cNvSpPr/>
          <p:nvPr/>
        </p:nvSpPr>
        <p:spPr>
          <a:xfrm rot="10800000">
            <a:off x="-9537" y="-7300"/>
            <a:ext cx="2222725" cy="1383500"/>
          </a:xfrm>
          <a:custGeom>
            <a:avLst/>
            <a:gdLst/>
            <a:ahLst/>
            <a:cxnLst/>
            <a:rect l="l" t="t" r="r" b="b"/>
            <a:pathLst>
              <a:path w="88909" h="55340" extrusionOk="0">
                <a:moveTo>
                  <a:pt x="88908" y="0"/>
                </a:moveTo>
                <a:cubicBezTo>
                  <a:pt x="88908" y="0"/>
                  <a:pt x="58168" y="5172"/>
                  <a:pt x="55339" y="24595"/>
                </a:cubicBezTo>
                <a:cubicBezTo>
                  <a:pt x="53680" y="35682"/>
                  <a:pt x="45717" y="37631"/>
                  <a:pt x="40161" y="37631"/>
                </a:cubicBezTo>
                <a:cubicBezTo>
                  <a:pt x="38791" y="37631"/>
                  <a:pt x="37568" y="37513"/>
                  <a:pt x="36621" y="37383"/>
                </a:cubicBezTo>
                <a:cubicBezTo>
                  <a:pt x="35777" y="37271"/>
                  <a:pt x="34940" y="37215"/>
                  <a:pt x="34112" y="37215"/>
                </a:cubicBezTo>
                <a:cubicBezTo>
                  <a:pt x="28107" y="37215"/>
                  <a:pt x="22606" y="40140"/>
                  <a:pt x="18826" y="45545"/>
                </a:cubicBezTo>
                <a:cubicBezTo>
                  <a:pt x="14530" y="51692"/>
                  <a:pt x="6151" y="54142"/>
                  <a:pt x="0" y="55339"/>
                </a:cubicBezTo>
                <a:lnTo>
                  <a:pt x="88908" y="55339"/>
                </a:lnTo>
                <a:lnTo>
                  <a:pt x="8890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0"/>
          <p:cNvSpPr/>
          <p:nvPr/>
        </p:nvSpPr>
        <p:spPr>
          <a:xfrm>
            <a:off x="6086475" y="2862625"/>
            <a:ext cx="3057427" cy="2280792"/>
          </a:xfrm>
          <a:custGeom>
            <a:avLst/>
            <a:gdLst/>
            <a:ahLst/>
            <a:cxnLst/>
            <a:rect l="l" t="t" r="r" b="b"/>
            <a:pathLst>
              <a:path w="104958" h="78297" extrusionOk="0">
                <a:moveTo>
                  <a:pt x="104958" y="1"/>
                </a:moveTo>
                <a:cubicBezTo>
                  <a:pt x="104958" y="1"/>
                  <a:pt x="64314" y="12023"/>
                  <a:pt x="60558" y="37706"/>
                </a:cubicBezTo>
                <a:cubicBezTo>
                  <a:pt x="58414" y="52416"/>
                  <a:pt x="47851" y="54938"/>
                  <a:pt x="40487" y="54938"/>
                </a:cubicBezTo>
                <a:cubicBezTo>
                  <a:pt x="38699" y="54938"/>
                  <a:pt x="37100" y="54789"/>
                  <a:pt x="35855" y="54630"/>
                </a:cubicBezTo>
                <a:cubicBezTo>
                  <a:pt x="34728" y="54476"/>
                  <a:pt x="33609" y="54400"/>
                  <a:pt x="32504" y="54400"/>
                </a:cubicBezTo>
                <a:cubicBezTo>
                  <a:pt x="24597" y="54400"/>
                  <a:pt x="17364" y="58288"/>
                  <a:pt x="12349" y="65403"/>
                </a:cubicBezTo>
                <a:cubicBezTo>
                  <a:pt x="6638" y="73509"/>
                  <a:pt x="4623" y="75250"/>
                  <a:pt x="0" y="78297"/>
                </a:cubicBezTo>
                <a:lnTo>
                  <a:pt x="104958" y="78297"/>
                </a:lnTo>
                <a:lnTo>
                  <a:pt x="1049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0"/>
          <p:cNvSpPr/>
          <p:nvPr/>
        </p:nvSpPr>
        <p:spPr>
          <a:xfrm>
            <a:off x="7479548" y="3890824"/>
            <a:ext cx="261014" cy="257301"/>
          </a:xfrm>
          <a:custGeom>
            <a:avLst/>
            <a:gdLst/>
            <a:ahLst/>
            <a:cxnLst/>
            <a:rect l="l" t="t" r="r" b="b"/>
            <a:pathLst>
              <a:path w="4028" h="3971" extrusionOk="0">
                <a:moveTo>
                  <a:pt x="1960" y="1"/>
                </a:moveTo>
                <a:lnTo>
                  <a:pt x="763" y="436"/>
                </a:lnTo>
                <a:lnTo>
                  <a:pt x="1198" y="1577"/>
                </a:lnTo>
                <a:lnTo>
                  <a:pt x="1" y="2012"/>
                </a:lnTo>
                <a:lnTo>
                  <a:pt x="436" y="3209"/>
                </a:lnTo>
                <a:lnTo>
                  <a:pt x="1633" y="2774"/>
                </a:lnTo>
                <a:lnTo>
                  <a:pt x="2012" y="3971"/>
                </a:lnTo>
                <a:lnTo>
                  <a:pt x="3209" y="3592"/>
                </a:lnTo>
                <a:lnTo>
                  <a:pt x="2830" y="2395"/>
                </a:lnTo>
                <a:lnTo>
                  <a:pt x="4027" y="1960"/>
                </a:lnTo>
                <a:lnTo>
                  <a:pt x="3592" y="763"/>
                </a:lnTo>
                <a:lnTo>
                  <a:pt x="2395" y="1198"/>
                </a:lnTo>
                <a:lnTo>
                  <a:pt x="19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0"/>
          <p:cNvSpPr/>
          <p:nvPr/>
        </p:nvSpPr>
        <p:spPr>
          <a:xfrm>
            <a:off x="7609861" y="3605143"/>
            <a:ext cx="60199" cy="60130"/>
          </a:xfrm>
          <a:custGeom>
            <a:avLst/>
            <a:gdLst/>
            <a:ahLst/>
            <a:cxnLst/>
            <a:rect l="l" t="t" r="r" b="b"/>
            <a:pathLst>
              <a:path w="929" h="928" extrusionOk="0">
                <a:moveTo>
                  <a:pt x="436" y="0"/>
                </a:moveTo>
                <a:cubicBezTo>
                  <a:pt x="219" y="0"/>
                  <a:pt x="1" y="218"/>
                  <a:pt x="1" y="436"/>
                </a:cubicBezTo>
                <a:cubicBezTo>
                  <a:pt x="1" y="710"/>
                  <a:pt x="219" y="928"/>
                  <a:pt x="436" y="928"/>
                </a:cubicBezTo>
                <a:cubicBezTo>
                  <a:pt x="710" y="928"/>
                  <a:pt x="928" y="710"/>
                  <a:pt x="928" y="436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0"/>
          <p:cNvSpPr/>
          <p:nvPr/>
        </p:nvSpPr>
        <p:spPr>
          <a:xfrm>
            <a:off x="7768685" y="4539552"/>
            <a:ext cx="59875" cy="59871"/>
          </a:xfrm>
          <a:custGeom>
            <a:avLst/>
            <a:gdLst/>
            <a:ahLst/>
            <a:cxnLst/>
            <a:rect l="l" t="t" r="r" b="b"/>
            <a:pathLst>
              <a:path w="924" h="924" extrusionOk="0">
                <a:moveTo>
                  <a:pt x="436" y="1"/>
                </a:moveTo>
                <a:cubicBezTo>
                  <a:pt x="218" y="1"/>
                  <a:pt x="1" y="218"/>
                  <a:pt x="1" y="488"/>
                </a:cubicBezTo>
                <a:cubicBezTo>
                  <a:pt x="1" y="706"/>
                  <a:pt x="218" y="924"/>
                  <a:pt x="436" y="924"/>
                </a:cubicBezTo>
                <a:cubicBezTo>
                  <a:pt x="706" y="924"/>
                  <a:pt x="923" y="706"/>
                  <a:pt x="923" y="488"/>
                </a:cubicBezTo>
                <a:cubicBezTo>
                  <a:pt x="923" y="218"/>
                  <a:pt x="706" y="1"/>
                  <a:pt x="43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0"/>
          <p:cNvSpPr/>
          <p:nvPr/>
        </p:nvSpPr>
        <p:spPr>
          <a:xfrm>
            <a:off x="8008678" y="393991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93" y="1"/>
                </a:moveTo>
                <a:cubicBezTo>
                  <a:pt x="218" y="1"/>
                  <a:pt x="1" y="218"/>
                  <a:pt x="1" y="493"/>
                </a:cubicBezTo>
                <a:cubicBezTo>
                  <a:pt x="1" y="710"/>
                  <a:pt x="218" y="928"/>
                  <a:pt x="493" y="928"/>
                </a:cubicBezTo>
                <a:cubicBezTo>
                  <a:pt x="710" y="928"/>
                  <a:pt x="928" y="710"/>
                  <a:pt x="928" y="493"/>
                </a:cubicBezTo>
                <a:cubicBezTo>
                  <a:pt x="928" y="218"/>
                  <a:pt x="710" y="1"/>
                  <a:pt x="49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0"/>
          <p:cNvSpPr/>
          <p:nvPr/>
        </p:nvSpPr>
        <p:spPr>
          <a:xfrm>
            <a:off x="1083665" y="655934"/>
            <a:ext cx="207943" cy="207927"/>
          </a:xfrm>
          <a:custGeom>
            <a:avLst/>
            <a:gdLst/>
            <a:ahLst/>
            <a:cxnLst/>
            <a:rect l="l" t="t" r="r" b="b"/>
            <a:pathLst>
              <a:path w="3209" h="3209" extrusionOk="0">
                <a:moveTo>
                  <a:pt x="1524" y="1"/>
                </a:moveTo>
                <a:lnTo>
                  <a:pt x="1250" y="980"/>
                </a:lnTo>
                <a:lnTo>
                  <a:pt x="271" y="706"/>
                </a:lnTo>
                <a:lnTo>
                  <a:pt x="1" y="1685"/>
                </a:lnTo>
                <a:lnTo>
                  <a:pt x="980" y="1960"/>
                </a:lnTo>
                <a:lnTo>
                  <a:pt x="706" y="2939"/>
                </a:lnTo>
                <a:lnTo>
                  <a:pt x="1685" y="3209"/>
                </a:lnTo>
                <a:lnTo>
                  <a:pt x="1960" y="2230"/>
                </a:lnTo>
                <a:lnTo>
                  <a:pt x="2939" y="2504"/>
                </a:lnTo>
                <a:lnTo>
                  <a:pt x="3209" y="1524"/>
                </a:lnTo>
                <a:lnTo>
                  <a:pt x="2230" y="1250"/>
                </a:lnTo>
                <a:lnTo>
                  <a:pt x="2504" y="271"/>
                </a:lnTo>
                <a:lnTo>
                  <a:pt x="15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0"/>
          <p:cNvSpPr/>
          <p:nvPr/>
        </p:nvSpPr>
        <p:spPr>
          <a:xfrm>
            <a:off x="713333" y="779239"/>
            <a:ext cx="60134" cy="60130"/>
          </a:xfrm>
          <a:custGeom>
            <a:avLst/>
            <a:gdLst/>
            <a:ahLst/>
            <a:cxnLst/>
            <a:rect l="l" t="t" r="r" b="b"/>
            <a:pathLst>
              <a:path w="928" h="928" extrusionOk="0">
                <a:moveTo>
                  <a:pt x="436" y="0"/>
                </a:moveTo>
                <a:cubicBezTo>
                  <a:pt x="218" y="0"/>
                  <a:pt x="1" y="218"/>
                  <a:pt x="1" y="492"/>
                </a:cubicBezTo>
                <a:cubicBezTo>
                  <a:pt x="1" y="710"/>
                  <a:pt x="218" y="927"/>
                  <a:pt x="436" y="927"/>
                </a:cubicBezTo>
                <a:cubicBezTo>
                  <a:pt x="710" y="927"/>
                  <a:pt x="928" y="710"/>
                  <a:pt x="928" y="492"/>
                </a:cubicBezTo>
                <a:cubicBezTo>
                  <a:pt x="928" y="218"/>
                  <a:pt x="710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0"/>
          <p:cNvSpPr/>
          <p:nvPr/>
        </p:nvSpPr>
        <p:spPr>
          <a:xfrm>
            <a:off x="1640751" y="539498"/>
            <a:ext cx="59875" cy="56436"/>
          </a:xfrm>
          <a:custGeom>
            <a:avLst/>
            <a:gdLst/>
            <a:ahLst/>
            <a:cxnLst/>
            <a:rect l="l" t="t" r="r" b="b"/>
            <a:pathLst>
              <a:path w="924" h="871" extrusionOk="0">
                <a:moveTo>
                  <a:pt x="436" y="0"/>
                </a:moveTo>
                <a:cubicBezTo>
                  <a:pt x="219" y="0"/>
                  <a:pt x="1" y="165"/>
                  <a:pt x="1" y="435"/>
                </a:cubicBezTo>
                <a:cubicBezTo>
                  <a:pt x="1" y="710"/>
                  <a:pt x="219" y="871"/>
                  <a:pt x="436" y="871"/>
                </a:cubicBezTo>
                <a:cubicBezTo>
                  <a:pt x="706" y="871"/>
                  <a:pt x="924" y="710"/>
                  <a:pt x="924" y="435"/>
                </a:cubicBezTo>
                <a:cubicBezTo>
                  <a:pt x="924" y="165"/>
                  <a:pt x="706" y="0"/>
                  <a:pt x="4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unito"/>
              <a:buChar char="●"/>
              <a:defRPr sz="1800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●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"/>
              <a:buChar char="○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unito"/>
              <a:buChar char="■"/>
              <a:defRPr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7" r:id="rId37"/>
    <p:sldLayoutId id="2147483689" r:id="rId38"/>
    <p:sldLayoutId id="2147483690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5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8" name="Google Shape;2598;p5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0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tafa-s-mostafa/Mid-Project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github.com/mostafa-s-mostafa/Mid-Project-Deploymen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4" name="Google Shape;2604;p59"/>
          <p:cNvSpPr/>
          <p:nvPr/>
        </p:nvSpPr>
        <p:spPr>
          <a:xfrm>
            <a:off x="2311275" y="3901209"/>
            <a:ext cx="1230000" cy="300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59"/>
          <p:cNvSpPr/>
          <p:nvPr/>
        </p:nvSpPr>
        <p:spPr>
          <a:xfrm>
            <a:off x="4775026" y="1490069"/>
            <a:ext cx="3911444" cy="2686158"/>
          </a:xfrm>
          <a:custGeom>
            <a:avLst/>
            <a:gdLst/>
            <a:ahLst/>
            <a:cxnLst/>
            <a:rect l="l" t="t" r="r" b="b"/>
            <a:pathLst>
              <a:path w="62195" h="42712" extrusionOk="0">
                <a:moveTo>
                  <a:pt x="44566" y="1"/>
                </a:moveTo>
                <a:cubicBezTo>
                  <a:pt x="27424" y="1"/>
                  <a:pt x="0" y="16215"/>
                  <a:pt x="0" y="27150"/>
                </a:cubicBezTo>
                <a:cubicBezTo>
                  <a:pt x="0" y="38089"/>
                  <a:pt x="13930" y="42712"/>
                  <a:pt x="31072" y="42712"/>
                </a:cubicBezTo>
                <a:cubicBezTo>
                  <a:pt x="48266" y="42712"/>
                  <a:pt x="62195" y="38089"/>
                  <a:pt x="62195" y="27150"/>
                </a:cubicBezTo>
                <a:cubicBezTo>
                  <a:pt x="62195" y="16215"/>
                  <a:pt x="61760" y="1"/>
                  <a:pt x="445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06" name="Google Shape;2606;p59"/>
          <p:cNvGrpSpPr/>
          <p:nvPr/>
        </p:nvGrpSpPr>
        <p:grpSpPr>
          <a:xfrm>
            <a:off x="5536125" y="740450"/>
            <a:ext cx="2389225" cy="3530725"/>
            <a:chOff x="582175" y="1028475"/>
            <a:chExt cx="2389225" cy="3530725"/>
          </a:xfrm>
        </p:grpSpPr>
        <p:sp>
          <p:nvSpPr>
            <p:cNvPr id="2607" name="Google Shape;2607;p59"/>
            <p:cNvSpPr/>
            <p:nvPr/>
          </p:nvSpPr>
          <p:spPr>
            <a:xfrm>
              <a:off x="582175" y="1223250"/>
              <a:ext cx="2389225" cy="3335950"/>
            </a:xfrm>
            <a:custGeom>
              <a:avLst/>
              <a:gdLst/>
              <a:ahLst/>
              <a:cxnLst/>
              <a:rect l="l" t="t" r="r" b="b"/>
              <a:pathLst>
                <a:path w="95569" h="133438" extrusionOk="0">
                  <a:moveTo>
                    <a:pt x="1" y="1"/>
                  </a:moveTo>
                  <a:lnTo>
                    <a:pt x="1" y="133437"/>
                  </a:lnTo>
                  <a:lnTo>
                    <a:pt x="95569" y="133437"/>
                  </a:lnTo>
                  <a:lnTo>
                    <a:pt x="955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9"/>
            <p:cNvSpPr/>
            <p:nvPr/>
          </p:nvSpPr>
          <p:spPr>
            <a:xfrm>
              <a:off x="828600" y="1488175"/>
              <a:ext cx="1893225" cy="2806325"/>
            </a:xfrm>
            <a:custGeom>
              <a:avLst/>
              <a:gdLst/>
              <a:ahLst/>
              <a:cxnLst/>
              <a:rect l="l" t="t" r="r" b="b"/>
              <a:pathLst>
                <a:path w="75729" h="112253" extrusionOk="0">
                  <a:moveTo>
                    <a:pt x="0" y="1"/>
                  </a:moveTo>
                  <a:lnTo>
                    <a:pt x="0" y="107256"/>
                  </a:lnTo>
                  <a:lnTo>
                    <a:pt x="4997" y="107256"/>
                  </a:lnTo>
                  <a:lnTo>
                    <a:pt x="4997" y="112253"/>
                  </a:lnTo>
                  <a:lnTo>
                    <a:pt x="75728" y="112253"/>
                  </a:lnTo>
                  <a:lnTo>
                    <a:pt x="75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9"/>
            <p:cNvSpPr/>
            <p:nvPr/>
          </p:nvSpPr>
          <p:spPr>
            <a:xfrm>
              <a:off x="828600" y="4169575"/>
              <a:ext cx="124925" cy="124925"/>
            </a:xfrm>
            <a:custGeom>
              <a:avLst/>
              <a:gdLst/>
              <a:ahLst/>
              <a:cxnLst/>
              <a:rect l="l" t="t" r="r" b="b"/>
              <a:pathLst>
                <a:path w="4997" h="4997" extrusionOk="0">
                  <a:moveTo>
                    <a:pt x="0" y="0"/>
                  </a:moveTo>
                  <a:lnTo>
                    <a:pt x="4997" y="4997"/>
                  </a:lnTo>
                  <a:lnTo>
                    <a:pt x="4997" y="0"/>
                  </a:lnTo>
                  <a:close/>
                </a:path>
              </a:pathLst>
            </a:custGeom>
            <a:solidFill>
              <a:srgbClr val="ECE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9"/>
            <p:cNvSpPr/>
            <p:nvPr/>
          </p:nvSpPr>
          <p:spPr>
            <a:xfrm>
              <a:off x="1376475" y="1125850"/>
              <a:ext cx="800650" cy="213100"/>
            </a:xfrm>
            <a:custGeom>
              <a:avLst/>
              <a:gdLst/>
              <a:ahLst/>
              <a:cxnLst/>
              <a:rect l="l" t="t" r="r" b="b"/>
              <a:pathLst>
                <a:path w="32026" h="8524" extrusionOk="0">
                  <a:moveTo>
                    <a:pt x="4627" y="1"/>
                  </a:moveTo>
                  <a:cubicBezTo>
                    <a:pt x="2075" y="1"/>
                    <a:pt x="0" y="2076"/>
                    <a:pt x="0" y="4627"/>
                  </a:cubicBezTo>
                  <a:lnTo>
                    <a:pt x="0" y="8523"/>
                  </a:lnTo>
                  <a:lnTo>
                    <a:pt x="32025" y="8523"/>
                  </a:lnTo>
                  <a:lnTo>
                    <a:pt x="32025" y="4627"/>
                  </a:lnTo>
                  <a:cubicBezTo>
                    <a:pt x="32025" y="2076"/>
                    <a:pt x="29950" y="1"/>
                    <a:pt x="27399" y="1"/>
                  </a:cubicBezTo>
                  <a:lnTo>
                    <a:pt x="17659" y="1"/>
                  </a:lnTo>
                  <a:cubicBezTo>
                    <a:pt x="17659" y="975"/>
                    <a:pt x="16928" y="1705"/>
                    <a:pt x="15954" y="1705"/>
                  </a:cubicBezTo>
                  <a:cubicBezTo>
                    <a:pt x="15097" y="1705"/>
                    <a:pt x="14367" y="975"/>
                    <a:pt x="143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9"/>
            <p:cNvSpPr/>
            <p:nvPr/>
          </p:nvSpPr>
          <p:spPr>
            <a:xfrm>
              <a:off x="2177100" y="1238600"/>
              <a:ext cx="25" cy="100350"/>
            </a:xfrm>
            <a:custGeom>
              <a:avLst/>
              <a:gdLst/>
              <a:ahLst/>
              <a:cxnLst/>
              <a:rect l="l" t="t" r="r" b="b"/>
              <a:pathLst>
                <a:path w="1" h="4014" extrusionOk="0">
                  <a:moveTo>
                    <a:pt x="0" y="117"/>
                  </a:moveTo>
                  <a:lnTo>
                    <a:pt x="0" y="117"/>
                  </a:lnTo>
                  <a:lnTo>
                    <a:pt x="0" y="4013"/>
                  </a:ln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17"/>
                  </a:moveTo>
                  <a:lnTo>
                    <a:pt x="0" y="117"/>
                  </a:lnTo>
                  <a:lnTo>
                    <a:pt x="0" y="117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C9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9"/>
            <p:cNvSpPr/>
            <p:nvPr/>
          </p:nvSpPr>
          <p:spPr>
            <a:xfrm>
              <a:off x="1376475" y="1131950"/>
              <a:ext cx="800650" cy="207000"/>
            </a:xfrm>
            <a:custGeom>
              <a:avLst/>
              <a:gdLst/>
              <a:ahLst/>
              <a:cxnLst/>
              <a:rect l="l" t="t" r="r" b="b"/>
              <a:pathLst>
                <a:path w="32026" h="8280" extrusionOk="0">
                  <a:moveTo>
                    <a:pt x="28616" y="0"/>
                  </a:moveTo>
                  <a:cubicBezTo>
                    <a:pt x="25207" y="5844"/>
                    <a:pt x="17532" y="7062"/>
                    <a:pt x="9984" y="7062"/>
                  </a:cubicBezTo>
                  <a:cubicBezTo>
                    <a:pt x="6458" y="7062"/>
                    <a:pt x="3049" y="6818"/>
                    <a:pt x="0" y="6701"/>
                  </a:cubicBezTo>
                  <a:lnTo>
                    <a:pt x="0" y="8279"/>
                  </a:lnTo>
                  <a:lnTo>
                    <a:pt x="32025" y="8279"/>
                  </a:lnTo>
                  <a:lnTo>
                    <a:pt x="32025" y="4383"/>
                  </a:lnTo>
                  <a:lnTo>
                    <a:pt x="32025" y="4267"/>
                  </a:lnTo>
                  <a:cubicBezTo>
                    <a:pt x="31898" y="2192"/>
                    <a:pt x="30437" y="487"/>
                    <a:pt x="28616" y="0"/>
                  </a:cubicBezTo>
                  <a:close/>
                </a:path>
              </a:pathLst>
            </a:custGeom>
            <a:solidFill>
              <a:srgbClr val="A8B4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9"/>
            <p:cNvSpPr/>
            <p:nvPr/>
          </p:nvSpPr>
          <p:spPr>
            <a:xfrm>
              <a:off x="1677925" y="1028475"/>
              <a:ext cx="194825" cy="194800"/>
            </a:xfrm>
            <a:custGeom>
              <a:avLst/>
              <a:gdLst/>
              <a:ahLst/>
              <a:cxnLst/>
              <a:rect l="l" t="t" r="r" b="b"/>
              <a:pathLst>
                <a:path w="7793" h="7792" extrusionOk="0">
                  <a:moveTo>
                    <a:pt x="3896" y="2318"/>
                  </a:moveTo>
                  <a:cubicBezTo>
                    <a:pt x="4870" y="2318"/>
                    <a:pt x="5601" y="3049"/>
                    <a:pt x="5601" y="3896"/>
                  </a:cubicBezTo>
                  <a:cubicBezTo>
                    <a:pt x="5601" y="4870"/>
                    <a:pt x="4870" y="5600"/>
                    <a:pt x="3896" y="5600"/>
                  </a:cubicBezTo>
                  <a:cubicBezTo>
                    <a:pt x="3039" y="5600"/>
                    <a:pt x="2309" y="4870"/>
                    <a:pt x="2309" y="3896"/>
                  </a:cubicBezTo>
                  <a:cubicBezTo>
                    <a:pt x="2309" y="3049"/>
                    <a:pt x="3039" y="2318"/>
                    <a:pt x="3896" y="2318"/>
                  </a:cubicBezTo>
                  <a:close/>
                  <a:moveTo>
                    <a:pt x="3896" y="0"/>
                  </a:moveTo>
                  <a:cubicBezTo>
                    <a:pt x="1822" y="0"/>
                    <a:pt x="0" y="1831"/>
                    <a:pt x="0" y="3896"/>
                  </a:cubicBezTo>
                  <a:cubicBezTo>
                    <a:pt x="0" y="6087"/>
                    <a:pt x="1822" y="7792"/>
                    <a:pt x="3896" y="7792"/>
                  </a:cubicBezTo>
                  <a:cubicBezTo>
                    <a:pt x="6088" y="7792"/>
                    <a:pt x="7792" y="6087"/>
                    <a:pt x="7792" y="3896"/>
                  </a:cubicBezTo>
                  <a:cubicBezTo>
                    <a:pt x="7792" y="1831"/>
                    <a:pt x="6088" y="0"/>
                    <a:pt x="38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9"/>
            <p:cNvSpPr/>
            <p:nvPr/>
          </p:nvSpPr>
          <p:spPr>
            <a:xfrm>
              <a:off x="1355275" y="1326750"/>
              <a:ext cx="843025" cy="33625"/>
            </a:xfrm>
            <a:custGeom>
              <a:avLst/>
              <a:gdLst/>
              <a:ahLst/>
              <a:cxnLst/>
              <a:rect l="l" t="t" r="r" b="b"/>
              <a:pathLst>
                <a:path w="33721" h="1345" extrusionOk="0">
                  <a:moveTo>
                    <a:pt x="731" y="0"/>
                  </a:moveTo>
                  <a:cubicBezTo>
                    <a:pt x="361" y="0"/>
                    <a:pt x="1" y="244"/>
                    <a:pt x="1" y="614"/>
                  </a:cubicBezTo>
                  <a:cubicBezTo>
                    <a:pt x="1" y="974"/>
                    <a:pt x="361" y="1344"/>
                    <a:pt x="731" y="1344"/>
                  </a:cubicBezTo>
                  <a:lnTo>
                    <a:pt x="32990" y="1344"/>
                  </a:lnTo>
                  <a:cubicBezTo>
                    <a:pt x="33360" y="1344"/>
                    <a:pt x="33720" y="974"/>
                    <a:pt x="33720" y="614"/>
                  </a:cubicBezTo>
                  <a:cubicBezTo>
                    <a:pt x="33720" y="244"/>
                    <a:pt x="33360" y="0"/>
                    <a:pt x="32990" y="0"/>
                  </a:cubicBezTo>
                  <a:close/>
                </a:path>
              </a:pathLst>
            </a:custGeom>
            <a:solidFill>
              <a:srgbClr val="B1C0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5" name="Google Shape;2615;p59"/>
          <p:cNvSpPr txBox="1">
            <a:spLocks noGrp="1"/>
          </p:cNvSpPr>
          <p:nvPr>
            <p:ph type="ctrTitle"/>
          </p:nvPr>
        </p:nvSpPr>
        <p:spPr>
          <a:xfrm>
            <a:off x="504437" y="485874"/>
            <a:ext cx="4425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Heart Health </a:t>
            </a:r>
            <a:r>
              <a:rPr lang="en" sz="7000" dirty="0" smtClean="0"/>
              <a:t>Status</a:t>
            </a:r>
            <a:endParaRPr sz="7000" dirty="0"/>
          </a:p>
        </p:txBody>
      </p:sp>
      <p:sp>
        <p:nvSpPr>
          <p:cNvPr id="2616" name="Google Shape;2616;p59"/>
          <p:cNvSpPr txBox="1">
            <a:spLocks noGrp="1"/>
          </p:cNvSpPr>
          <p:nvPr>
            <p:ph type="subTitle" idx="1"/>
          </p:nvPr>
        </p:nvSpPr>
        <p:spPr>
          <a:xfrm>
            <a:off x="1267235" y="2630536"/>
            <a:ext cx="3059100" cy="7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</a:t>
            </a:r>
            <a:endParaRPr dirty="0"/>
          </a:p>
        </p:txBody>
      </p:sp>
      <p:grpSp>
        <p:nvGrpSpPr>
          <p:cNvPr id="2617" name="Google Shape;2617;p59"/>
          <p:cNvGrpSpPr/>
          <p:nvPr/>
        </p:nvGrpSpPr>
        <p:grpSpPr>
          <a:xfrm>
            <a:off x="4708008" y="664245"/>
            <a:ext cx="4223988" cy="3765367"/>
            <a:chOff x="1607575" y="3957150"/>
            <a:chExt cx="1629625" cy="1452800"/>
          </a:xfrm>
        </p:grpSpPr>
        <p:sp>
          <p:nvSpPr>
            <p:cNvPr id="2618" name="Google Shape;2618;p59"/>
            <p:cNvSpPr/>
            <p:nvPr/>
          </p:nvSpPr>
          <p:spPr>
            <a:xfrm>
              <a:off x="1681025" y="3984350"/>
              <a:ext cx="100675" cy="99375"/>
            </a:xfrm>
            <a:custGeom>
              <a:avLst/>
              <a:gdLst/>
              <a:ahLst/>
              <a:cxnLst/>
              <a:rect l="l" t="t" r="r" b="b"/>
              <a:pathLst>
                <a:path w="4027" h="3975" extrusionOk="0">
                  <a:moveTo>
                    <a:pt x="2016" y="1"/>
                  </a:moveTo>
                  <a:lnTo>
                    <a:pt x="1633" y="1198"/>
                  </a:lnTo>
                  <a:lnTo>
                    <a:pt x="436" y="762"/>
                  </a:lnTo>
                  <a:lnTo>
                    <a:pt x="0" y="1959"/>
                  </a:lnTo>
                  <a:lnTo>
                    <a:pt x="1197" y="2395"/>
                  </a:lnTo>
                  <a:lnTo>
                    <a:pt x="819" y="3592"/>
                  </a:lnTo>
                  <a:lnTo>
                    <a:pt x="2016" y="3975"/>
                  </a:lnTo>
                  <a:lnTo>
                    <a:pt x="2394" y="2778"/>
                  </a:lnTo>
                  <a:lnTo>
                    <a:pt x="3591" y="3213"/>
                  </a:lnTo>
                  <a:lnTo>
                    <a:pt x="4027" y="2016"/>
                  </a:lnTo>
                  <a:lnTo>
                    <a:pt x="2830" y="1581"/>
                  </a:lnTo>
                  <a:lnTo>
                    <a:pt x="3213" y="384"/>
                  </a:lnTo>
                  <a:lnTo>
                    <a:pt x="20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9"/>
            <p:cNvSpPr/>
            <p:nvPr/>
          </p:nvSpPr>
          <p:spPr>
            <a:xfrm>
              <a:off x="3072650" y="4261850"/>
              <a:ext cx="99275" cy="99375"/>
            </a:xfrm>
            <a:custGeom>
              <a:avLst/>
              <a:gdLst/>
              <a:ahLst/>
              <a:cxnLst/>
              <a:rect l="l" t="t" r="r" b="b"/>
              <a:pathLst>
                <a:path w="3971" h="3975" extrusionOk="0">
                  <a:moveTo>
                    <a:pt x="2286" y="1"/>
                  </a:moveTo>
                  <a:lnTo>
                    <a:pt x="1032" y="218"/>
                  </a:lnTo>
                  <a:lnTo>
                    <a:pt x="1250" y="1472"/>
                  </a:lnTo>
                  <a:lnTo>
                    <a:pt x="0" y="1689"/>
                  </a:lnTo>
                  <a:lnTo>
                    <a:pt x="218" y="2939"/>
                  </a:lnTo>
                  <a:lnTo>
                    <a:pt x="1467" y="2721"/>
                  </a:lnTo>
                  <a:lnTo>
                    <a:pt x="1685" y="3975"/>
                  </a:lnTo>
                  <a:lnTo>
                    <a:pt x="2939" y="3757"/>
                  </a:lnTo>
                  <a:lnTo>
                    <a:pt x="2721" y="2503"/>
                  </a:lnTo>
                  <a:lnTo>
                    <a:pt x="3970" y="2286"/>
                  </a:lnTo>
                  <a:lnTo>
                    <a:pt x="3753" y="1037"/>
                  </a:lnTo>
                  <a:lnTo>
                    <a:pt x="2503" y="1254"/>
                  </a:lnTo>
                  <a:lnTo>
                    <a:pt x="22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9"/>
            <p:cNvSpPr/>
            <p:nvPr/>
          </p:nvSpPr>
          <p:spPr>
            <a:xfrm>
              <a:off x="2546150" y="3957150"/>
              <a:ext cx="93950" cy="93925"/>
            </a:xfrm>
            <a:custGeom>
              <a:avLst/>
              <a:gdLst/>
              <a:ahLst/>
              <a:cxnLst/>
              <a:rect l="l" t="t" r="r" b="b"/>
              <a:pathLst>
                <a:path w="3758" h="3757" extrusionOk="0">
                  <a:moveTo>
                    <a:pt x="1742" y="0"/>
                  </a:moveTo>
                  <a:lnTo>
                    <a:pt x="1472" y="1145"/>
                  </a:lnTo>
                  <a:lnTo>
                    <a:pt x="275" y="819"/>
                  </a:lnTo>
                  <a:lnTo>
                    <a:pt x="1" y="1959"/>
                  </a:lnTo>
                  <a:lnTo>
                    <a:pt x="1146" y="2286"/>
                  </a:lnTo>
                  <a:lnTo>
                    <a:pt x="819" y="3430"/>
                  </a:lnTo>
                  <a:lnTo>
                    <a:pt x="1960" y="3757"/>
                  </a:lnTo>
                  <a:lnTo>
                    <a:pt x="2286" y="2612"/>
                  </a:lnTo>
                  <a:lnTo>
                    <a:pt x="3431" y="2939"/>
                  </a:lnTo>
                  <a:lnTo>
                    <a:pt x="3757" y="1798"/>
                  </a:lnTo>
                  <a:lnTo>
                    <a:pt x="2613" y="1472"/>
                  </a:lnTo>
                  <a:lnTo>
                    <a:pt x="2887" y="32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9"/>
            <p:cNvSpPr/>
            <p:nvPr/>
          </p:nvSpPr>
          <p:spPr>
            <a:xfrm>
              <a:off x="2710800" y="5329725"/>
              <a:ext cx="80225" cy="80225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1524" y="1"/>
                  </a:moveTo>
                  <a:lnTo>
                    <a:pt x="1250" y="980"/>
                  </a:lnTo>
                  <a:lnTo>
                    <a:pt x="271" y="706"/>
                  </a:lnTo>
                  <a:lnTo>
                    <a:pt x="1" y="1685"/>
                  </a:lnTo>
                  <a:lnTo>
                    <a:pt x="980" y="1960"/>
                  </a:lnTo>
                  <a:lnTo>
                    <a:pt x="706" y="2939"/>
                  </a:lnTo>
                  <a:lnTo>
                    <a:pt x="1685" y="3209"/>
                  </a:lnTo>
                  <a:lnTo>
                    <a:pt x="1960" y="2230"/>
                  </a:lnTo>
                  <a:lnTo>
                    <a:pt x="2939" y="2504"/>
                  </a:lnTo>
                  <a:lnTo>
                    <a:pt x="3209" y="1524"/>
                  </a:lnTo>
                  <a:lnTo>
                    <a:pt x="2230" y="1250"/>
                  </a:lnTo>
                  <a:lnTo>
                    <a:pt x="2504" y="271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9"/>
            <p:cNvSpPr/>
            <p:nvPr/>
          </p:nvSpPr>
          <p:spPr>
            <a:xfrm>
              <a:off x="1619850" y="4758400"/>
              <a:ext cx="100700" cy="99275"/>
            </a:xfrm>
            <a:custGeom>
              <a:avLst/>
              <a:gdLst/>
              <a:ahLst/>
              <a:cxnLst/>
              <a:rect l="l" t="t" r="r" b="b"/>
              <a:pathLst>
                <a:path w="4028" h="3971" extrusionOk="0">
                  <a:moveTo>
                    <a:pt x="1960" y="1"/>
                  </a:moveTo>
                  <a:lnTo>
                    <a:pt x="763" y="436"/>
                  </a:lnTo>
                  <a:lnTo>
                    <a:pt x="1198" y="1577"/>
                  </a:lnTo>
                  <a:lnTo>
                    <a:pt x="1" y="2012"/>
                  </a:lnTo>
                  <a:lnTo>
                    <a:pt x="436" y="3209"/>
                  </a:lnTo>
                  <a:lnTo>
                    <a:pt x="1633" y="2774"/>
                  </a:lnTo>
                  <a:lnTo>
                    <a:pt x="2012" y="3971"/>
                  </a:lnTo>
                  <a:lnTo>
                    <a:pt x="3209" y="3592"/>
                  </a:lnTo>
                  <a:lnTo>
                    <a:pt x="2830" y="2395"/>
                  </a:lnTo>
                  <a:lnTo>
                    <a:pt x="4027" y="1960"/>
                  </a:lnTo>
                  <a:lnTo>
                    <a:pt x="3592" y="763"/>
                  </a:lnTo>
                  <a:lnTo>
                    <a:pt x="2395" y="1198"/>
                  </a:lnTo>
                  <a:lnTo>
                    <a:pt x="19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9"/>
            <p:cNvSpPr/>
            <p:nvPr/>
          </p:nvSpPr>
          <p:spPr>
            <a:xfrm>
              <a:off x="3188225" y="4985525"/>
              <a:ext cx="23200" cy="21800"/>
            </a:xfrm>
            <a:custGeom>
              <a:avLst/>
              <a:gdLst/>
              <a:ahLst/>
              <a:cxnLst/>
              <a:rect l="l" t="t" r="r" b="b"/>
              <a:pathLst>
                <a:path w="928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10" y="871"/>
                    <a:pt x="927" y="710"/>
                    <a:pt x="927" y="436"/>
                  </a:cubicBezTo>
                  <a:cubicBezTo>
                    <a:pt x="927" y="166"/>
                    <a:pt x="710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9"/>
            <p:cNvSpPr/>
            <p:nvPr/>
          </p:nvSpPr>
          <p:spPr>
            <a:xfrm>
              <a:off x="3215425" y="4425075"/>
              <a:ext cx="21775" cy="23225"/>
            </a:xfrm>
            <a:custGeom>
              <a:avLst/>
              <a:gdLst/>
              <a:ahLst/>
              <a:cxnLst/>
              <a:rect l="l" t="t" r="r" b="b"/>
              <a:pathLst>
                <a:path w="871" h="929" extrusionOk="0">
                  <a:moveTo>
                    <a:pt x="436" y="1"/>
                  </a:moveTo>
                  <a:cubicBezTo>
                    <a:pt x="166" y="1"/>
                    <a:pt x="0" y="219"/>
                    <a:pt x="0" y="436"/>
                  </a:cubicBezTo>
                  <a:cubicBezTo>
                    <a:pt x="0" y="710"/>
                    <a:pt x="166" y="928"/>
                    <a:pt x="436" y="928"/>
                  </a:cubicBezTo>
                  <a:cubicBezTo>
                    <a:pt x="710" y="928"/>
                    <a:pt x="871" y="710"/>
                    <a:pt x="871" y="436"/>
                  </a:cubicBezTo>
                  <a:cubicBezTo>
                    <a:pt x="871" y="219"/>
                    <a:pt x="710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9"/>
            <p:cNvSpPr/>
            <p:nvPr/>
          </p:nvSpPr>
          <p:spPr>
            <a:xfrm>
              <a:off x="3037275" y="4155750"/>
              <a:ext cx="21800" cy="23200"/>
            </a:xfrm>
            <a:custGeom>
              <a:avLst/>
              <a:gdLst/>
              <a:ahLst/>
              <a:cxnLst/>
              <a:rect l="l" t="t" r="r" b="b"/>
              <a:pathLst>
                <a:path w="872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8"/>
                    <a:pt x="436" y="928"/>
                  </a:cubicBezTo>
                  <a:cubicBezTo>
                    <a:pt x="706" y="928"/>
                    <a:pt x="871" y="710"/>
                    <a:pt x="871" y="492"/>
                  </a:cubicBezTo>
                  <a:cubicBezTo>
                    <a:pt x="871" y="218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9"/>
            <p:cNvSpPr/>
            <p:nvPr/>
          </p:nvSpPr>
          <p:spPr>
            <a:xfrm>
              <a:off x="2999200" y="3995225"/>
              <a:ext cx="21775" cy="21800"/>
            </a:xfrm>
            <a:custGeom>
              <a:avLst/>
              <a:gdLst/>
              <a:ahLst/>
              <a:cxnLst/>
              <a:rect l="l" t="t" r="r" b="b"/>
              <a:pathLst>
                <a:path w="871" h="872" extrusionOk="0">
                  <a:moveTo>
                    <a:pt x="435" y="1"/>
                  </a:moveTo>
                  <a:cubicBezTo>
                    <a:pt x="218" y="1"/>
                    <a:pt x="0" y="166"/>
                    <a:pt x="0" y="436"/>
                  </a:cubicBezTo>
                  <a:cubicBezTo>
                    <a:pt x="0" y="710"/>
                    <a:pt x="218" y="871"/>
                    <a:pt x="435" y="871"/>
                  </a:cubicBezTo>
                  <a:cubicBezTo>
                    <a:pt x="705" y="871"/>
                    <a:pt x="871" y="710"/>
                    <a:pt x="871" y="436"/>
                  </a:cubicBezTo>
                  <a:cubicBezTo>
                    <a:pt x="871" y="166"/>
                    <a:pt x="705" y="1"/>
                    <a:pt x="43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9"/>
            <p:cNvSpPr/>
            <p:nvPr/>
          </p:nvSpPr>
          <p:spPr>
            <a:xfrm>
              <a:off x="2361150" y="4037450"/>
              <a:ext cx="23225" cy="23100"/>
            </a:xfrm>
            <a:custGeom>
              <a:avLst/>
              <a:gdLst/>
              <a:ahLst/>
              <a:cxnLst/>
              <a:rect l="l" t="t" r="r" b="b"/>
              <a:pathLst>
                <a:path w="929" h="924" extrusionOk="0">
                  <a:moveTo>
                    <a:pt x="493" y="1"/>
                  </a:moveTo>
                  <a:cubicBezTo>
                    <a:pt x="219" y="1"/>
                    <a:pt x="1" y="218"/>
                    <a:pt x="1" y="488"/>
                  </a:cubicBezTo>
                  <a:cubicBezTo>
                    <a:pt x="1" y="706"/>
                    <a:pt x="219" y="924"/>
                    <a:pt x="493" y="924"/>
                  </a:cubicBezTo>
                  <a:cubicBezTo>
                    <a:pt x="710" y="924"/>
                    <a:pt x="928" y="706"/>
                    <a:pt x="928" y="488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9"/>
            <p:cNvSpPr/>
            <p:nvPr/>
          </p:nvSpPr>
          <p:spPr>
            <a:xfrm>
              <a:off x="1957200" y="4012975"/>
              <a:ext cx="23100" cy="21775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1"/>
                    <a:pt x="1" y="436"/>
                  </a:cubicBezTo>
                  <a:cubicBezTo>
                    <a:pt x="1" y="653"/>
                    <a:pt x="219" y="871"/>
                    <a:pt x="436" y="871"/>
                  </a:cubicBezTo>
                  <a:cubicBezTo>
                    <a:pt x="706" y="871"/>
                    <a:pt x="924" y="653"/>
                    <a:pt x="924" y="436"/>
                  </a:cubicBezTo>
                  <a:cubicBezTo>
                    <a:pt x="924" y="161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9"/>
            <p:cNvSpPr/>
            <p:nvPr/>
          </p:nvSpPr>
          <p:spPr>
            <a:xfrm>
              <a:off x="1607575" y="4143550"/>
              <a:ext cx="23200" cy="21800"/>
            </a:xfrm>
            <a:custGeom>
              <a:avLst/>
              <a:gdLst/>
              <a:ahLst/>
              <a:cxnLst/>
              <a:rect l="l" t="t" r="r" b="b"/>
              <a:pathLst>
                <a:path w="928" h="872" extrusionOk="0">
                  <a:moveTo>
                    <a:pt x="492" y="1"/>
                  </a:moveTo>
                  <a:cubicBezTo>
                    <a:pt x="218" y="1"/>
                    <a:pt x="0" y="162"/>
                    <a:pt x="0" y="436"/>
                  </a:cubicBezTo>
                  <a:cubicBezTo>
                    <a:pt x="0" y="706"/>
                    <a:pt x="218" y="872"/>
                    <a:pt x="492" y="872"/>
                  </a:cubicBezTo>
                  <a:cubicBezTo>
                    <a:pt x="710" y="872"/>
                    <a:pt x="927" y="706"/>
                    <a:pt x="927" y="436"/>
                  </a:cubicBezTo>
                  <a:cubicBezTo>
                    <a:pt x="927" y="162"/>
                    <a:pt x="710" y="1"/>
                    <a:pt x="4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9"/>
            <p:cNvSpPr/>
            <p:nvPr/>
          </p:nvSpPr>
          <p:spPr>
            <a:xfrm>
              <a:off x="1670125" y="4648175"/>
              <a:ext cx="23225" cy="23200"/>
            </a:xfrm>
            <a:custGeom>
              <a:avLst/>
              <a:gdLst/>
              <a:ahLst/>
              <a:cxnLst/>
              <a:rect l="l" t="t" r="r" b="b"/>
              <a:pathLst>
                <a:path w="929" h="928" extrusionOk="0">
                  <a:moveTo>
                    <a:pt x="436" y="0"/>
                  </a:moveTo>
                  <a:cubicBezTo>
                    <a:pt x="219" y="0"/>
                    <a:pt x="1" y="218"/>
                    <a:pt x="1" y="436"/>
                  </a:cubicBezTo>
                  <a:cubicBezTo>
                    <a:pt x="1" y="710"/>
                    <a:pt x="219" y="928"/>
                    <a:pt x="436" y="928"/>
                  </a:cubicBezTo>
                  <a:cubicBezTo>
                    <a:pt x="710" y="928"/>
                    <a:pt x="928" y="710"/>
                    <a:pt x="928" y="436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9"/>
            <p:cNvSpPr/>
            <p:nvPr/>
          </p:nvSpPr>
          <p:spPr>
            <a:xfrm>
              <a:off x="1731400" y="5008700"/>
              <a:ext cx="23100" cy="23100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36" y="1"/>
                  </a:moveTo>
                  <a:cubicBezTo>
                    <a:pt x="218" y="1"/>
                    <a:pt x="1" y="218"/>
                    <a:pt x="1" y="488"/>
                  </a:cubicBezTo>
                  <a:cubicBezTo>
                    <a:pt x="1" y="706"/>
                    <a:pt x="218" y="924"/>
                    <a:pt x="436" y="924"/>
                  </a:cubicBezTo>
                  <a:cubicBezTo>
                    <a:pt x="706" y="924"/>
                    <a:pt x="923" y="706"/>
                    <a:pt x="923" y="488"/>
                  </a:cubicBezTo>
                  <a:cubicBezTo>
                    <a:pt x="923" y="218"/>
                    <a:pt x="706" y="1"/>
                    <a:pt x="43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9"/>
            <p:cNvSpPr/>
            <p:nvPr/>
          </p:nvSpPr>
          <p:spPr>
            <a:xfrm>
              <a:off x="2567925" y="5377300"/>
              <a:ext cx="23200" cy="2320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36" y="0"/>
                  </a:moveTo>
                  <a:cubicBezTo>
                    <a:pt x="218" y="0"/>
                    <a:pt x="1" y="218"/>
                    <a:pt x="1" y="492"/>
                  </a:cubicBezTo>
                  <a:cubicBezTo>
                    <a:pt x="1" y="710"/>
                    <a:pt x="218" y="927"/>
                    <a:pt x="436" y="927"/>
                  </a:cubicBezTo>
                  <a:cubicBezTo>
                    <a:pt x="710" y="927"/>
                    <a:pt x="928" y="710"/>
                    <a:pt x="928" y="492"/>
                  </a:cubicBezTo>
                  <a:cubicBezTo>
                    <a:pt x="928" y="218"/>
                    <a:pt x="710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9"/>
            <p:cNvSpPr/>
            <p:nvPr/>
          </p:nvSpPr>
          <p:spPr>
            <a:xfrm>
              <a:off x="2925725" y="5284800"/>
              <a:ext cx="23100" cy="21775"/>
            </a:xfrm>
            <a:custGeom>
              <a:avLst/>
              <a:gdLst/>
              <a:ahLst/>
              <a:cxnLst/>
              <a:rect l="l" t="t" r="r" b="b"/>
              <a:pathLst>
                <a:path w="924" h="871" extrusionOk="0">
                  <a:moveTo>
                    <a:pt x="436" y="0"/>
                  </a:moveTo>
                  <a:cubicBezTo>
                    <a:pt x="219" y="0"/>
                    <a:pt x="1" y="165"/>
                    <a:pt x="1" y="435"/>
                  </a:cubicBezTo>
                  <a:cubicBezTo>
                    <a:pt x="1" y="710"/>
                    <a:pt x="219" y="871"/>
                    <a:pt x="436" y="871"/>
                  </a:cubicBezTo>
                  <a:cubicBezTo>
                    <a:pt x="706" y="871"/>
                    <a:pt x="924" y="710"/>
                    <a:pt x="924" y="435"/>
                  </a:cubicBezTo>
                  <a:cubicBezTo>
                    <a:pt x="924" y="165"/>
                    <a:pt x="706" y="0"/>
                    <a:pt x="4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9"/>
            <p:cNvSpPr/>
            <p:nvPr/>
          </p:nvSpPr>
          <p:spPr>
            <a:xfrm>
              <a:off x="2059175" y="5306550"/>
              <a:ext cx="23200" cy="23200"/>
            </a:xfrm>
            <a:custGeom>
              <a:avLst/>
              <a:gdLst/>
              <a:ahLst/>
              <a:cxnLst/>
              <a:rect l="l" t="t" r="r" b="b"/>
              <a:pathLst>
                <a:path w="928" h="928" extrusionOk="0">
                  <a:moveTo>
                    <a:pt x="493" y="1"/>
                  </a:moveTo>
                  <a:cubicBezTo>
                    <a:pt x="218" y="1"/>
                    <a:pt x="1" y="218"/>
                    <a:pt x="1" y="493"/>
                  </a:cubicBezTo>
                  <a:cubicBezTo>
                    <a:pt x="1" y="710"/>
                    <a:pt x="218" y="928"/>
                    <a:pt x="493" y="928"/>
                  </a:cubicBezTo>
                  <a:cubicBezTo>
                    <a:pt x="710" y="928"/>
                    <a:pt x="928" y="710"/>
                    <a:pt x="928" y="493"/>
                  </a:cubicBezTo>
                  <a:cubicBezTo>
                    <a:pt x="928" y="218"/>
                    <a:pt x="710" y="1"/>
                    <a:pt x="4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9"/>
            <p:cNvSpPr/>
            <p:nvPr/>
          </p:nvSpPr>
          <p:spPr>
            <a:xfrm>
              <a:off x="1829350" y="4488700"/>
              <a:ext cx="821625" cy="674250"/>
            </a:xfrm>
            <a:custGeom>
              <a:avLst/>
              <a:gdLst/>
              <a:ahLst/>
              <a:cxnLst/>
              <a:rect l="l" t="t" r="r" b="b"/>
              <a:pathLst>
                <a:path w="32865" h="26970" extrusionOk="0">
                  <a:moveTo>
                    <a:pt x="23324" y="1"/>
                  </a:moveTo>
                  <a:cubicBezTo>
                    <a:pt x="18865" y="1"/>
                    <a:pt x="15117" y="3451"/>
                    <a:pt x="14852" y="7960"/>
                  </a:cubicBezTo>
                  <a:cubicBezTo>
                    <a:pt x="13225" y="6484"/>
                    <a:pt x="11181" y="5758"/>
                    <a:pt x="9144" y="5758"/>
                  </a:cubicBezTo>
                  <a:cubicBezTo>
                    <a:pt x="6823" y="5758"/>
                    <a:pt x="4510" y="6701"/>
                    <a:pt x="2830" y="8556"/>
                  </a:cubicBezTo>
                  <a:cubicBezTo>
                    <a:pt x="379" y="11224"/>
                    <a:pt x="0" y="15033"/>
                    <a:pt x="1524" y="18080"/>
                  </a:cubicBezTo>
                  <a:lnTo>
                    <a:pt x="1467" y="18080"/>
                  </a:lnTo>
                  <a:cubicBezTo>
                    <a:pt x="3265" y="21889"/>
                    <a:pt x="6856" y="24392"/>
                    <a:pt x="12188" y="25859"/>
                  </a:cubicBezTo>
                  <a:cubicBezTo>
                    <a:pt x="15573" y="26788"/>
                    <a:pt x="18673" y="26969"/>
                    <a:pt x="20578" y="26969"/>
                  </a:cubicBezTo>
                  <a:cubicBezTo>
                    <a:pt x="21797" y="26969"/>
                    <a:pt x="22527" y="26895"/>
                    <a:pt x="22527" y="26895"/>
                  </a:cubicBezTo>
                  <a:cubicBezTo>
                    <a:pt x="22527" y="26895"/>
                    <a:pt x="26335" y="23900"/>
                    <a:pt x="29217" y="18951"/>
                  </a:cubicBezTo>
                  <a:cubicBezTo>
                    <a:pt x="32046" y="14162"/>
                    <a:pt x="32865" y="9862"/>
                    <a:pt x="31450" y="5892"/>
                  </a:cubicBezTo>
                  <a:cubicBezTo>
                    <a:pt x="30414" y="2679"/>
                    <a:pt x="27476" y="233"/>
                    <a:pt x="23832" y="15"/>
                  </a:cubicBezTo>
                  <a:cubicBezTo>
                    <a:pt x="23662" y="5"/>
                    <a:pt x="23492" y="1"/>
                    <a:pt x="233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9"/>
            <p:cNvSpPr/>
            <p:nvPr/>
          </p:nvSpPr>
          <p:spPr>
            <a:xfrm>
              <a:off x="1829350" y="4697150"/>
              <a:ext cx="810750" cy="465800"/>
            </a:xfrm>
            <a:custGeom>
              <a:avLst/>
              <a:gdLst/>
              <a:ahLst/>
              <a:cxnLst/>
              <a:rect l="l" t="t" r="r" b="b"/>
              <a:pathLst>
                <a:path w="32430" h="18632" extrusionOk="0">
                  <a:moveTo>
                    <a:pt x="32046" y="0"/>
                  </a:moveTo>
                  <a:lnTo>
                    <a:pt x="32046" y="0"/>
                  </a:lnTo>
                  <a:cubicBezTo>
                    <a:pt x="31450" y="7130"/>
                    <a:pt x="26771" y="11862"/>
                    <a:pt x="23449" y="13769"/>
                  </a:cubicBezTo>
                  <a:cubicBezTo>
                    <a:pt x="21827" y="14708"/>
                    <a:pt x="20069" y="15095"/>
                    <a:pt x="18114" y="15095"/>
                  </a:cubicBezTo>
                  <a:cubicBezTo>
                    <a:pt x="16335" y="15095"/>
                    <a:pt x="14393" y="14775"/>
                    <a:pt x="12241" y="14256"/>
                  </a:cubicBezTo>
                  <a:cubicBezTo>
                    <a:pt x="2938" y="11919"/>
                    <a:pt x="814" y="4027"/>
                    <a:pt x="2830" y="218"/>
                  </a:cubicBezTo>
                  <a:lnTo>
                    <a:pt x="2830" y="218"/>
                  </a:lnTo>
                  <a:cubicBezTo>
                    <a:pt x="379" y="2886"/>
                    <a:pt x="0" y="6695"/>
                    <a:pt x="1524" y="9742"/>
                  </a:cubicBezTo>
                  <a:lnTo>
                    <a:pt x="1467" y="9742"/>
                  </a:lnTo>
                  <a:cubicBezTo>
                    <a:pt x="3265" y="13551"/>
                    <a:pt x="6856" y="16054"/>
                    <a:pt x="12188" y="17521"/>
                  </a:cubicBezTo>
                  <a:cubicBezTo>
                    <a:pt x="15573" y="18450"/>
                    <a:pt x="18673" y="18631"/>
                    <a:pt x="20578" y="18631"/>
                  </a:cubicBezTo>
                  <a:cubicBezTo>
                    <a:pt x="21797" y="18631"/>
                    <a:pt x="22527" y="18557"/>
                    <a:pt x="22527" y="18557"/>
                  </a:cubicBezTo>
                  <a:cubicBezTo>
                    <a:pt x="22527" y="18557"/>
                    <a:pt x="26335" y="15562"/>
                    <a:pt x="29217" y="10613"/>
                  </a:cubicBezTo>
                  <a:cubicBezTo>
                    <a:pt x="31502" y="6804"/>
                    <a:pt x="32429" y="3265"/>
                    <a:pt x="320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9"/>
            <p:cNvSpPr/>
            <p:nvPr/>
          </p:nvSpPr>
          <p:spPr>
            <a:xfrm>
              <a:off x="1976250" y="4829000"/>
              <a:ext cx="167300" cy="163450"/>
            </a:xfrm>
            <a:custGeom>
              <a:avLst/>
              <a:gdLst/>
              <a:ahLst/>
              <a:cxnLst/>
              <a:rect l="l" t="t" r="r" b="b"/>
              <a:pathLst>
                <a:path w="6692" h="6538" extrusionOk="0">
                  <a:moveTo>
                    <a:pt x="3358" y="0"/>
                  </a:moveTo>
                  <a:cubicBezTo>
                    <a:pt x="3291" y="0"/>
                    <a:pt x="3224" y="2"/>
                    <a:pt x="3157" y="6"/>
                  </a:cubicBezTo>
                  <a:cubicBezTo>
                    <a:pt x="1359" y="115"/>
                    <a:pt x="1" y="1639"/>
                    <a:pt x="110" y="3432"/>
                  </a:cubicBezTo>
                  <a:cubicBezTo>
                    <a:pt x="161" y="5196"/>
                    <a:pt x="1684" y="6537"/>
                    <a:pt x="3435" y="6537"/>
                  </a:cubicBezTo>
                  <a:cubicBezTo>
                    <a:pt x="3469" y="6537"/>
                    <a:pt x="3502" y="6537"/>
                    <a:pt x="3535" y="6536"/>
                  </a:cubicBezTo>
                  <a:cubicBezTo>
                    <a:pt x="5333" y="6427"/>
                    <a:pt x="6691" y="4847"/>
                    <a:pt x="6582" y="3053"/>
                  </a:cubicBezTo>
                  <a:cubicBezTo>
                    <a:pt x="6478" y="1323"/>
                    <a:pt x="5063" y="0"/>
                    <a:pt x="33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9"/>
            <p:cNvSpPr/>
            <p:nvPr/>
          </p:nvSpPr>
          <p:spPr>
            <a:xfrm>
              <a:off x="2053725" y="4965175"/>
              <a:ext cx="44975" cy="88400"/>
            </a:xfrm>
            <a:custGeom>
              <a:avLst/>
              <a:gdLst/>
              <a:ahLst/>
              <a:cxnLst/>
              <a:rect l="l" t="t" r="r" b="b"/>
              <a:pathLst>
                <a:path w="1799" h="3536" extrusionOk="0">
                  <a:moveTo>
                    <a:pt x="1" y="1"/>
                  </a:moveTo>
                  <a:lnTo>
                    <a:pt x="493" y="3535"/>
                  </a:lnTo>
                  <a:lnTo>
                    <a:pt x="1799" y="3535"/>
                  </a:lnTo>
                  <a:cubicBezTo>
                    <a:pt x="1416" y="2503"/>
                    <a:pt x="1255" y="218"/>
                    <a:pt x="1255" y="21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9"/>
            <p:cNvSpPr/>
            <p:nvPr/>
          </p:nvSpPr>
          <p:spPr>
            <a:xfrm>
              <a:off x="2200650" y="4488700"/>
              <a:ext cx="330625" cy="283350"/>
            </a:xfrm>
            <a:custGeom>
              <a:avLst/>
              <a:gdLst/>
              <a:ahLst/>
              <a:cxnLst/>
              <a:rect l="l" t="t" r="r" b="b"/>
              <a:pathLst>
                <a:path w="13225" h="11334" extrusionOk="0">
                  <a:moveTo>
                    <a:pt x="8472" y="1"/>
                  </a:moveTo>
                  <a:cubicBezTo>
                    <a:pt x="4013" y="1"/>
                    <a:pt x="265" y="3451"/>
                    <a:pt x="0" y="7960"/>
                  </a:cubicBezTo>
                  <a:cubicBezTo>
                    <a:pt x="0" y="9862"/>
                    <a:pt x="1089" y="10898"/>
                    <a:pt x="2068" y="11333"/>
                  </a:cubicBezTo>
                  <a:cubicBezTo>
                    <a:pt x="2068" y="11333"/>
                    <a:pt x="492" y="6488"/>
                    <a:pt x="3648" y="3006"/>
                  </a:cubicBezTo>
                  <a:cubicBezTo>
                    <a:pt x="5326" y="1127"/>
                    <a:pt x="7433" y="539"/>
                    <a:pt x="9302" y="539"/>
                  </a:cubicBezTo>
                  <a:cubicBezTo>
                    <a:pt x="10948" y="539"/>
                    <a:pt x="12409" y="996"/>
                    <a:pt x="13225" y="1430"/>
                  </a:cubicBezTo>
                  <a:cubicBezTo>
                    <a:pt x="12028" y="612"/>
                    <a:pt x="10556" y="68"/>
                    <a:pt x="8980" y="15"/>
                  </a:cubicBezTo>
                  <a:cubicBezTo>
                    <a:pt x="8810" y="5"/>
                    <a:pt x="8640" y="1"/>
                    <a:pt x="8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9"/>
            <p:cNvSpPr/>
            <p:nvPr/>
          </p:nvSpPr>
          <p:spPr>
            <a:xfrm>
              <a:off x="2347550" y="4528475"/>
              <a:ext cx="236725" cy="174125"/>
            </a:xfrm>
            <a:custGeom>
              <a:avLst/>
              <a:gdLst/>
              <a:ahLst/>
              <a:cxnLst/>
              <a:rect l="l" t="t" r="r" b="b"/>
              <a:pathLst>
                <a:path w="9469" h="6965" extrusionOk="0">
                  <a:moveTo>
                    <a:pt x="3592" y="0"/>
                  </a:moveTo>
                  <a:cubicBezTo>
                    <a:pt x="2721" y="0"/>
                    <a:pt x="1799" y="218"/>
                    <a:pt x="1037" y="710"/>
                  </a:cubicBezTo>
                  <a:cubicBezTo>
                    <a:pt x="545" y="1036"/>
                    <a:pt x="57" y="1472"/>
                    <a:pt x="1" y="2068"/>
                  </a:cubicBezTo>
                  <a:cubicBezTo>
                    <a:pt x="1" y="2612"/>
                    <a:pt x="384" y="3104"/>
                    <a:pt x="819" y="3430"/>
                  </a:cubicBezTo>
                  <a:cubicBezTo>
                    <a:pt x="1254" y="3757"/>
                    <a:pt x="1799" y="3866"/>
                    <a:pt x="2343" y="4083"/>
                  </a:cubicBezTo>
                  <a:cubicBezTo>
                    <a:pt x="3866" y="4571"/>
                    <a:pt x="5281" y="5333"/>
                    <a:pt x="6530" y="6369"/>
                  </a:cubicBezTo>
                  <a:cubicBezTo>
                    <a:pt x="6804" y="6586"/>
                    <a:pt x="7074" y="6856"/>
                    <a:pt x="7457" y="6913"/>
                  </a:cubicBezTo>
                  <a:cubicBezTo>
                    <a:pt x="7510" y="6965"/>
                    <a:pt x="7566" y="6965"/>
                    <a:pt x="7618" y="6965"/>
                  </a:cubicBezTo>
                  <a:cubicBezTo>
                    <a:pt x="8002" y="6965"/>
                    <a:pt x="8328" y="6747"/>
                    <a:pt x="8598" y="6477"/>
                  </a:cubicBezTo>
                  <a:cubicBezTo>
                    <a:pt x="8872" y="6151"/>
                    <a:pt x="8981" y="5716"/>
                    <a:pt x="9033" y="5280"/>
                  </a:cubicBezTo>
                  <a:cubicBezTo>
                    <a:pt x="9468" y="2177"/>
                    <a:pt x="6478" y="0"/>
                    <a:pt x="3592" y="0"/>
                  </a:cubicBezTo>
                  <a:close/>
                </a:path>
              </a:pathLst>
            </a:custGeom>
            <a:solidFill>
              <a:srgbClr val="EE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9"/>
            <p:cNvSpPr/>
            <p:nvPr/>
          </p:nvSpPr>
          <p:spPr>
            <a:xfrm>
              <a:off x="2523100" y="4735225"/>
              <a:ext cx="58450" cy="58575"/>
            </a:xfrm>
            <a:custGeom>
              <a:avLst/>
              <a:gdLst/>
              <a:ahLst/>
              <a:cxnLst/>
              <a:rect l="l" t="t" r="r" b="b"/>
              <a:pathLst>
                <a:path w="2338" h="2343" extrusionOk="0">
                  <a:moveTo>
                    <a:pt x="1358" y="1"/>
                  </a:moveTo>
                  <a:cubicBezTo>
                    <a:pt x="1141" y="1"/>
                    <a:pt x="923" y="57"/>
                    <a:pt x="705" y="166"/>
                  </a:cubicBezTo>
                  <a:cubicBezTo>
                    <a:pt x="218" y="436"/>
                    <a:pt x="0" y="1146"/>
                    <a:pt x="218" y="1690"/>
                  </a:cubicBezTo>
                  <a:cubicBezTo>
                    <a:pt x="270" y="1799"/>
                    <a:pt x="327" y="1960"/>
                    <a:pt x="435" y="2016"/>
                  </a:cubicBezTo>
                  <a:cubicBezTo>
                    <a:pt x="705" y="2286"/>
                    <a:pt x="923" y="2343"/>
                    <a:pt x="1197" y="2343"/>
                  </a:cubicBezTo>
                  <a:cubicBezTo>
                    <a:pt x="1850" y="2343"/>
                    <a:pt x="2338" y="1524"/>
                    <a:pt x="2229" y="763"/>
                  </a:cubicBezTo>
                  <a:cubicBezTo>
                    <a:pt x="2229" y="602"/>
                    <a:pt x="2177" y="436"/>
                    <a:pt x="2068" y="275"/>
                  </a:cubicBezTo>
                  <a:cubicBezTo>
                    <a:pt x="1959" y="57"/>
                    <a:pt x="1685" y="1"/>
                    <a:pt x="1358" y="1"/>
                  </a:cubicBezTo>
                  <a:close/>
                </a:path>
              </a:pathLst>
            </a:custGeom>
            <a:solidFill>
              <a:srgbClr val="EE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9"/>
            <p:cNvSpPr/>
            <p:nvPr/>
          </p:nvSpPr>
          <p:spPr>
            <a:xfrm>
              <a:off x="1957200" y="4653625"/>
              <a:ext cx="198650" cy="66725"/>
            </a:xfrm>
            <a:custGeom>
              <a:avLst/>
              <a:gdLst/>
              <a:ahLst/>
              <a:cxnLst/>
              <a:rect l="l" t="t" r="r" b="b"/>
              <a:pathLst>
                <a:path w="7946" h="2669" extrusionOk="0">
                  <a:moveTo>
                    <a:pt x="3810" y="0"/>
                  </a:moveTo>
                  <a:cubicBezTo>
                    <a:pt x="3048" y="0"/>
                    <a:pt x="2177" y="57"/>
                    <a:pt x="1468" y="435"/>
                  </a:cubicBezTo>
                  <a:cubicBezTo>
                    <a:pt x="872" y="710"/>
                    <a:pt x="1" y="1471"/>
                    <a:pt x="488" y="2233"/>
                  </a:cubicBezTo>
                  <a:cubicBezTo>
                    <a:pt x="706" y="2560"/>
                    <a:pt x="1141" y="2668"/>
                    <a:pt x="1577" y="2668"/>
                  </a:cubicBezTo>
                  <a:lnTo>
                    <a:pt x="1633" y="2668"/>
                  </a:lnTo>
                  <a:cubicBezTo>
                    <a:pt x="2286" y="2612"/>
                    <a:pt x="2883" y="2503"/>
                    <a:pt x="3536" y="2394"/>
                  </a:cubicBezTo>
                  <a:cubicBezTo>
                    <a:pt x="3592" y="2394"/>
                    <a:pt x="3644" y="2342"/>
                    <a:pt x="3644" y="2342"/>
                  </a:cubicBezTo>
                  <a:cubicBezTo>
                    <a:pt x="4297" y="2285"/>
                    <a:pt x="4950" y="2233"/>
                    <a:pt x="5603" y="2233"/>
                  </a:cubicBezTo>
                  <a:cubicBezTo>
                    <a:pt x="6147" y="2233"/>
                    <a:pt x="6639" y="2233"/>
                    <a:pt x="7127" y="2285"/>
                  </a:cubicBezTo>
                  <a:cubicBezTo>
                    <a:pt x="7235" y="2285"/>
                    <a:pt x="7344" y="2342"/>
                    <a:pt x="7453" y="2342"/>
                  </a:cubicBezTo>
                  <a:cubicBezTo>
                    <a:pt x="7510" y="2342"/>
                    <a:pt x="7562" y="2342"/>
                    <a:pt x="7671" y="2285"/>
                  </a:cubicBezTo>
                  <a:cubicBezTo>
                    <a:pt x="7780" y="2233"/>
                    <a:pt x="7945" y="2124"/>
                    <a:pt x="7945" y="1959"/>
                  </a:cubicBezTo>
                  <a:cubicBezTo>
                    <a:pt x="7945" y="1850"/>
                    <a:pt x="7888" y="1741"/>
                    <a:pt x="7836" y="1632"/>
                  </a:cubicBezTo>
                  <a:cubicBezTo>
                    <a:pt x="7018" y="383"/>
                    <a:pt x="5277" y="0"/>
                    <a:pt x="3862" y="0"/>
                  </a:cubicBezTo>
                  <a:close/>
                </a:path>
              </a:pathLst>
            </a:custGeom>
            <a:solidFill>
              <a:srgbClr val="EE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9"/>
            <p:cNvSpPr/>
            <p:nvPr/>
          </p:nvSpPr>
          <p:spPr>
            <a:xfrm>
              <a:off x="1906825" y="4706725"/>
              <a:ext cx="46275" cy="51700"/>
            </a:xfrm>
            <a:custGeom>
              <a:avLst/>
              <a:gdLst/>
              <a:ahLst/>
              <a:cxnLst/>
              <a:rect l="l" t="t" r="r" b="b"/>
              <a:pathLst>
                <a:path w="1851" h="2068" extrusionOk="0">
                  <a:moveTo>
                    <a:pt x="1198" y="0"/>
                  </a:moveTo>
                  <a:cubicBezTo>
                    <a:pt x="1089" y="0"/>
                    <a:pt x="928" y="53"/>
                    <a:pt x="762" y="161"/>
                  </a:cubicBezTo>
                  <a:cubicBezTo>
                    <a:pt x="436" y="488"/>
                    <a:pt x="1" y="1250"/>
                    <a:pt x="218" y="1742"/>
                  </a:cubicBezTo>
                  <a:cubicBezTo>
                    <a:pt x="327" y="1959"/>
                    <a:pt x="601" y="2068"/>
                    <a:pt x="871" y="2068"/>
                  </a:cubicBezTo>
                  <a:lnTo>
                    <a:pt x="980" y="2068"/>
                  </a:lnTo>
                  <a:cubicBezTo>
                    <a:pt x="1306" y="2011"/>
                    <a:pt x="1524" y="1794"/>
                    <a:pt x="1689" y="1524"/>
                  </a:cubicBezTo>
                  <a:cubicBezTo>
                    <a:pt x="1798" y="1250"/>
                    <a:pt x="1851" y="980"/>
                    <a:pt x="1851" y="653"/>
                  </a:cubicBezTo>
                  <a:cubicBezTo>
                    <a:pt x="1798" y="270"/>
                    <a:pt x="1524" y="0"/>
                    <a:pt x="1198" y="0"/>
                  </a:cubicBezTo>
                  <a:close/>
                </a:path>
              </a:pathLst>
            </a:custGeom>
            <a:solidFill>
              <a:srgbClr val="EE7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9"/>
            <p:cNvSpPr/>
            <p:nvPr/>
          </p:nvSpPr>
          <p:spPr>
            <a:xfrm>
              <a:off x="2585675" y="4294500"/>
              <a:ext cx="405375" cy="178275"/>
            </a:xfrm>
            <a:custGeom>
              <a:avLst/>
              <a:gdLst/>
              <a:ahLst/>
              <a:cxnLst/>
              <a:rect l="l" t="t" r="r" b="b"/>
              <a:pathLst>
                <a:path w="16215" h="7131" extrusionOk="0">
                  <a:moveTo>
                    <a:pt x="15779" y="0"/>
                  </a:moveTo>
                  <a:cubicBezTo>
                    <a:pt x="14852" y="2886"/>
                    <a:pt x="12406" y="5172"/>
                    <a:pt x="9250" y="6151"/>
                  </a:cubicBezTo>
                  <a:cubicBezTo>
                    <a:pt x="8179" y="6484"/>
                    <a:pt x="7088" y="6647"/>
                    <a:pt x="6017" y="6647"/>
                  </a:cubicBezTo>
                  <a:cubicBezTo>
                    <a:pt x="3933" y="6647"/>
                    <a:pt x="1923" y="6030"/>
                    <a:pt x="270" y="4845"/>
                  </a:cubicBezTo>
                  <a:lnTo>
                    <a:pt x="0" y="5224"/>
                  </a:lnTo>
                  <a:cubicBezTo>
                    <a:pt x="1741" y="6478"/>
                    <a:pt x="3809" y="7131"/>
                    <a:pt x="5985" y="7131"/>
                  </a:cubicBezTo>
                  <a:cubicBezTo>
                    <a:pt x="7126" y="7131"/>
                    <a:pt x="8271" y="6913"/>
                    <a:pt x="9411" y="6586"/>
                  </a:cubicBezTo>
                  <a:cubicBezTo>
                    <a:pt x="12676" y="5550"/>
                    <a:pt x="15235" y="3156"/>
                    <a:pt x="16215" y="166"/>
                  </a:cubicBezTo>
                  <a:lnTo>
                    <a:pt x="15779" y="0"/>
                  </a:lnTo>
                  <a:close/>
                </a:path>
              </a:pathLst>
            </a:custGeom>
            <a:solidFill>
              <a:srgbClr val="D9E5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9"/>
            <p:cNvSpPr/>
            <p:nvPr/>
          </p:nvSpPr>
          <p:spPr>
            <a:xfrm>
              <a:off x="2463250" y="4133475"/>
              <a:ext cx="253025" cy="399150"/>
            </a:xfrm>
            <a:custGeom>
              <a:avLst/>
              <a:gdLst/>
              <a:ahLst/>
              <a:cxnLst/>
              <a:rect l="l" t="t" r="r" b="b"/>
              <a:pathLst>
                <a:path w="10121" h="15966" extrusionOk="0">
                  <a:moveTo>
                    <a:pt x="2698" y="0"/>
                  </a:moveTo>
                  <a:cubicBezTo>
                    <a:pt x="2670" y="0"/>
                    <a:pt x="2641" y="7"/>
                    <a:pt x="2612" y="21"/>
                  </a:cubicBezTo>
                  <a:cubicBezTo>
                    <a:pt x="1306" y="456"/>
                    <a:pt x="0" y="1819"/>
                    <a:pt x="544" y="3995"/>
                  </a:cubicBezTo>
                  <a:cubicBezTo>
                    <a:pt x="1306" y="7151"/>
                    <a:pt x="5276" y="13354"/>
                    <a:pt x="9737" y="15909"/>
                  </a:cubicBezTo>
                  <a:cubicBezTo>
                    <a:pt x="9794" y="15909"/>
                    <a:pt x="9846" y="15966"/>
                    <a:pt x="9903" y="15966"/>
                  </a:cubicBezTo>
                  <a:cubicBezTo>
                    <a:pt x="9955" y="15966"/>
                    <a:pt x="10012" y="15909"/>
                    <a:pt x="10064" y="15800"/>
                  </a:cubicBezTo>
                  <a:cubicBezTo>
                    <a:pt x="10121" y="15691"/>
                    <a:pt x="10121" y="15583"/>
                    <a:pt x="10012" y="15530"/>
                  </a:cubicBezTo>
                  <a:cubicBezTo>
                    <a:pt x="5602" y="13027"/>
                    <a:pt x="1741" y="6986"/>
                    <a:pt x="979" y="3886"/>
                  </a:cubicBezTo>
                  <a:cubicBezTo>
                    <a:pt x="544" y="1980"/>
                    <a:pt x="1685" y="839"/>
                    <a:pt x="2773" y="456"/>
                  </a:cubicBezTo>
                  <a:cubicBezTo>
                    <a:pt x="2882" y="404"/>
                    <a:pt x="2938" y="239"/>
                    <a:pt x="2882" y="130"/>
                  </a:cubicBezTo>
                  <a:cubicBezTo>
                    <a:pt x="2843" y="50"/>
                    <a:pt x="2775" y="0"/>
                    <a:pt x="2698" y="0"/>
                  </a:cubicBezTo>
                  <a:close/>
                </a:path>
              </a:pathLst>
            </a:custGeom>
            <a:solidFill>
              <a:srgbClr val="DFEB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9"/>
            <p:cNvSpPr/>
            <p:nvPr/>
          </p:nvSpPr>
          <p:spPr>
            <a:xfrm>
              <a:off x="2472700" y="4132675"/>
              <a:ext cx="238125" cy="399950"/>
            </a:xfrm>
            <a:custGeom>
              <a:avLst/>
              <a:gdLst/>
              <a:ahLst/>
              <a:cxnLst/>
              <a:rect l="l" t="t" r="r" b="b"/>
              <a:pathLst>
                <a:path w="9525" h="15998" extrusionOk="0">
                  <a:moveTo>
                    <a:pt x="2286" y="1"/>
                  </a:moveTo>
                  <a:cubicBezTo>
                    <a:pt x="2068" y="53"/>
                    <a:pt x="1907" y="162"/>
                    <a:pt x="1690" y="271"/>
                  </a:cubicBezTo>
                  <a:cubicBezTo>
                    <a:pt x="1633" y="327"/>
                    <a:pt x="1524" y="379"/>
                    <a:pt x="1415" y="436"/>
                  </a:cubicBezTo>
                  <a:lnTo>
                    <a:pt x="1307" y="545"/>
                  </a:lnTo>
                  <a:lnTo>
                    <a:pt x="1472" y="436"/>
                  </a:lnTo>
                  <a:cubicBezTo>
                    <a:pt x="1524" y="379"/>
                    <a:pt x="1633" y="327"/>
                    <a:pt x="1742" y="271"/>
                  </a:cubicBezTo>
                  <a:cubicBezTo>
                    <a:pt x="1798" y="218"/>
                    <a:pt x="1907" y="218"/>
                    <a:pt x="2016" y="162"/>
                  </a:cubicBezTo>
                  <a:lnTo>
                    <a:pt x="2177" y="109"/>
                  </a:lnTo>
                  <a:lnTo>
                    <a:pt x="2234" y="53"/>
                  </a:lnTo>
                  <a:lnTo>
                    <a:pt x="2286" y="53"/>
                  </a:lnTo>
                  <a:cubicBezTo>
                    <a:pt x="2395" y="53"/>
                    <a:pt x="2504" y="109"/>
                    <a:pt x="2504" y="218"/>
                  </a:cubicBezTo>
                  <a:cubicBezTo>
                    <a:pt x="2504" y="327"/>
                    <a:pt x="2451" y="436"/>
                    <a:pt x="2395" y="436"/>
                  </a:cubicBezTo>
                  <a:cubicBezTo>
                    <a:pt x="2177" y="545"/>
                    <a:pt x="1960" y="597"/>
                    <a:pt x="1798" y="762"/>
                  </a:cubicBezTo>
                  <a:cubicBezTo>
                    <a:pt x="2016" y="654"/>
                    <a:pt x="2177" y="545"/>
                    <a:pt x="2395" y="488"/>
                  </a:cubicBezTo>
                  <a:cubicBezTo>
                    <a:pt x="2451" y="488"/>
                    <a:pt x="2504" y="436"/>
                    <a:pt x="2504" y="379"/>
                  </a:cubicBezTo>
                  <a:cubicBezTo>
                    <a:pt x="2560" y="327"/>
                    <a:pt x="2560" y="271"/>
                    <a:pt x="2560" y="218"/>
                  </a:cubicBezTo>
                  <a:cubicBezTo>
                    <a:pt x="2504" y="109"/>
                    <a:pt x="2395" y="1"/>
                    <a:pt x="2286" y="1"/>
                  </a:cubicBezTo>
                  <a:close/>
                  <a:moveTo>
                    <a:pt x="1798" y="762"/>
                  </a:moveTo>
                  <a:cubicBezTo>
                    <a:pt x="1633" y="871"/>
                    <a:pt x="1472" y="980"/>
                    <a:pt x="1307" y="1141"/>
                  </a:cubicBezTo>
                  <a:cubicBezTo>
                    <a:pt x="1472" y="1032"/>
                    <a:pt x="1633" y="871"/>
                    <a:pt x="1798" y="762"/>
                  </a:cubicBezTo>
                  <a:close/>
                  <a:moveTo>
                    <a:pt x="1307" y="1141"/>
                  </a:moveTo>
                  <a:lnTo>
                    <a:pt x="1307" y="1141"/>
                  </a:lnTo>
                  <a:cubicBezTo>
                    <a:pt x="1198" y="1198"/>
                    <a:pt x="1146" y="1307"/>
                    <a:pt x="1089" y="1359"/>
                  </a:cubicBezTo>
                  <a:cubicBezTo>
                    <a:pt x="1037" y="1415"/>
                    <a:pt x="1037" y="1468"/>
                    <a:pt x="980" y="1524"/>
                  </a:cubicBezTo>
                  <a:lnTo>
                    <a:pt x="1089" y="1415"/>
                  </a:lnTo>
                  <a:cubicBezTo>
                    <a:pt x="1146" y="1307"/>
                    <a:pt x="1254" y="1250"/>
                    <a:pt x="1307" y="1141"/>
                  </a:cubicBezTo>
                  <a:close/>
                  <a:moveTo>
                    <a:pt x="1307" y="545"/>
                  </a:moveTo>
                  <a:cubicBezTo>
                    <a:pt x="1254" y="545"/>
                    <a:pt x="1198" y="597"/>
                    <a:pt x="1198" y="597"/>
                  </a:cubicBezTo>
                  <a:cubicBezTo>
                    <a:pt x="871" y="871"/>
                    <a:pt x="545" y="1250"/>
                    <a:pt x="384" y="1633"/>
                  </a:cubicBezTo>
                  <a:cubicBezTo>
                    <a:pt x="601" y="1250"/>
                    <a:pt x="871" y="923"/>
                    <a:pt x="1198" y="654"/>
                  </a:cubicBezTo>
                  <a:cubicBezTo>
                    <a:pt x="1254" y="597"/>
                    <a:pt x="1307" y="597"/>
                    <a:pt x="1307" y="545"/>
                  </a:cubicBezTo>
                  <a:close/>
                  <a:moveTo>
                    <a:pt x="384" y="1633"/>
                  </a:moveTo>
                  <a:lnTo>
                    <a:pt x="384" y="1633"/>
                  </a:lnTo>
                  <a:cubicBezTo>
                    <a:pt x="166" y="2012"/>
                    <a:pt x="57" y="2447"/>
                    <a:pt x="57" y="2830"/>
                  </a:cubicBezTo>
                  <a:cubicBezTo>
                    <a:pt x="110" y="2447"/>
                    <a:pt x="218" y="2012"/>
                    <a:pt x="384" y="1633"/>
                  </a:cubicBezTo>
                  <a:close/>
                  <a:moveTo>
                    <a:pt x="980" y="1524"/>
                  </a:moveTo>
                  <a:lnTo>
                    <a:pt x="871" y="1633"/>
                  </a:lnTo>
                  <a:cubicBezTo>
                    <a:pt x="654" y="2012"/>
                    <a:pt x="545" y="2447"/>
                    <a:pt x="493" y="2882"/>
                  </a:cubicBezTo>
                  <a:lnTo>
                    <a:pt x="493" y="2991"/>
                  </a:lnTo>
                  <a:lnTo>
                    <a:pt x="493" y="3157"/>
                  </a:lnTo>
                  <a:lnTo>
                    <a:pt x="493" y="3318"/>
                  </a:lnTo>
                  <a:lnTo>
                    <a:pt x="545" y="3483"/>
                  </a:lnTo>
                  <a:lnTo>
                    <a:pt x="545" y="3318"/>
                  </a:lnTo>
                  <a:lnTo>
                    <a:pt x="545" y="3157"/>
                  </a:lnTo>
                  <a:lnTo>
                    <a:pt x="545" y="2991"/>
                  </a:lnTo>
                  <a:lnTo>
                    <a:pt x="545" y="2882"/>
                  </a:lnTo>
                  <a:cubicBezTo>
                    <a:pt x="545" y="2447"/>
                    <a:pt x="710" y="2012"/>
                    <a:pt x="928" y="1633"/>
                  </a:cubicBezTo>
                  <a:cubicBezTo>
                    <a:pt x="928" y="1633"/>
                    <a:pt x="980" y="1576"/>
                    <a:pt x="980" y="1524"/>
                  </a:cubicBezTo>
                  <a:close/>
                  <a:moveTo>
                    <a:pt x="545" y="3483"/>
                  </a:moveTo>
                  <a:cubicBezTo>
                    <a:pt x="545" y="3701"/>
                    <a:pt x="601" y="3918"/>
                    <a:pt x="654" y="4136"/>
                  </a:cubicBezTo>
                  <a:cubicBezTo>
                    <a:pt x="762" y="4515"/>
                    <a:pt x="928" y="4950"/>
                    <a:pt x="1089" y="5333"/>
                  </a:cubicBezTo>
                  <a:cubicBezTo>
                    <a:pt x="928" y="4950"/>
                    <a:pt x="819" y="4515"/>
                    <a:pt x="710" y="4136"/>
                  </a:cubicBezTo>
                  <a:lnTo>
                    <a:pt x="545" y="3483"/>
                  </a:lnTo>
                  <a:close/>
                  <a:moveTo>
                    <a:pt x="1089" y="5333"/>
                  </a:moveTo>
                  <a:cubicBezTo>
                    <a:pt x="1254" y="5712"/>
                    <a:pt x="1415" y="6147"/>
                    <a:pt x="1633" y="6530"/>
                  </a:cubicBezTo>
                  <a:cubicBezTo>
                    <a:pt x="2016" y="7292"/>
                    <a:pt x="2451" y="7997"/>
                    <a:pt x="2887" y="8706"/>
                  </a:cubicBezTo>
                  <a:cubicBezTo>
                    <a:pt x="2451" y="7997"/>
                    <a:pt x="2016" y="7235"/>
                    <a:pt x="1633" y="6473"/>
                  </a:cubicBezTo>
                  <a:cubicBezTo>
                    <a:pt x="1472" y="6095"/>
                    <a:pt x="1254" y="5712"/>
                    <a:pt x="1089" y="5333"/>
                  </a:cubicBezTo>
                  <a:close/>
                  <a:moveTo>
                    <a:pt x="2887" y="8706"/>
                  </a:moveTo>
                  <a:cubicBezTo>
                    <a:pt x="3374" y="9468"/>
                    <a:pt x="3866" y="10121"/>
                    <a:pt x="4410" y="10826"/>
                  </a:cubicBezTo>
                  <a:cubicBezTo>
                    <a:pt x="3866" y="10121"/>
                    <a:pt x="3374" y="9412"/>
                    <a:pt x="2887" y="8706"/>
                  </a:cubicBezTo>
                  <a:close/>
                  <a:moveTo>
                    <a:pt x="57" y="2830"/>
                  </a:moveTo>
                  <a:lnTo>
                    <a:pt x="57" y="2830"/>
                  </a:lnTo>
                  <a:cubicBezTo>
                    <a:pt x="1" y="3265"/>
                    <a:pt x="57" y="3701"/>
                    <a:pt x="166" y="4136"/>
                  </a:cubicBezTo>
                  <a:cubicBezTo>
                    <a:pt x="384" y="4950"/>
                    <a:pt x="710" y="5768"/>
                    <a:pt x="1089" y="6530"/>
                  </a:cubicBezTo>
                  <a:cubicBezTo>
                    <a:pt x="1472" y="7292"/>
                    <a:pt x="1907" y="8054"/>
                    <a:pt x="2343" y="8759"/>
                  </a:cubicBezTo>
                  <a:lnTo>
                    <a:pt x="3810" y="10883"/>
                  </a:lnTo>
                  <a:cubicBezTo>
                    <a:pt x="4354" y="11536"/>
                    <a:pt x="4898" y="12189"/>
                    <a:pt x="5498" y="12842"/>
                  </a:cubicBezTo>
                  <a:cubicBezTo>
                    <a:pt x="6095" y="13438"/>
                    <a:pt x="6695" y="14039"/>
                    <a:pt x="7348" y="14583"/>
                  </a:cubicBezTo>
                  <a:cubicBezTo>
                    <a:pt x="7509" y="14692"/>
                    <a:pt x="7675" y="14853"/>
                    <a:pt x="7836" y="14962"/>
                  </a:cubicBezTo>
                  <a:lnTo>
                    <a:pt x="8110" y="15179"/>
                  </a:lnTo>
                  <a:lnTo>
                    <a:pt x="8380" y="15345"/>
                  </a:lnTo>
                  <a:cubicBezTo>
                    <a:pt x="8545" y="15454"/>
                    <a:pt x="8763" y="15615"/>
                    <a:pt x="8924" y="15723"/>
                  </a:cubicBezTo>
                  <a:cubicBezTo>
                    <a:pt x="9033" y="15780"/>
                    <a:pt x="9090" y="15832"/>
                    <a:pt x="9198" y="15889"/>
                  </a:cubicBezTo>
                  <a:lnTo>
                    <a:pt x="9307" y="15941"/>
                  </a:lnTo>
                  <a:lnTo>
                    <a:pt x="9359" y="15998"/>
                  </a:lnTo>
                  <a:lnTo>
                    <a:pt x="9525" y="15998"/>
                  </a:lnTo>
                  <a:lnTo>
                    <a:pt x="9525" y="15941"/>
                  </a:lnTo>
                  <a:lnTo>
                    <a:pt x="9416" y="15941"/>
                  </a:lnTo>
                  <a:lnTo>
                    <a:pt x="9416" y="15889"/>
                  </a:lnTo>
                  <a:lnTo>
                    <a:pt x="9359" y="15889"/>
                  </a:lnTo>
                  <a:lnTo>
                    <a:pt x="9251" y="15832"/>
                  </a:lnTo>
                  <a:cubicBezTo>
                    <a:pt x="9142" y="15780"/>
                    <a:pt x="9033" y="15723"/>
                    <a:pt x="8981" y="15671"/>
                  </a:cubicBezTo>
                  <a:cubicBezTo>
                    <a:pt x="8763" y="15506"/>
                    <a:pt x="8598" y="15397"/>
                    <a:pt x="8437" y="15288"/>
                  </a:cubicBezTo>
                  <a:lnTo>
                    <a:pt x="8162" y="15127"/>
                  </a:lnTo>
                  <a:lnTo>
                    <a:pt x="7893" y="14909"/>
                  </a:lnTo>
                  <a:cubicBezTo>
                    <a:pt x="7727" y="14801"/>
                    <a:pt x="7566" y="14635"/>
                    <a:pt x="7401" y="14526"/>
                  </a:cubicBezTo>
                  <a:cubicBezTo>
                    <a:pt x="6748" y="13982"/>
                    <a:pt x="6095" y="13386"/>
                    <a:pt x="5551" y="12785"/>
                  </a:cubicBezTo>
                  <a:cubicBezTo>
                    <a:pt x="4954" y="12132"/>
                    <a:pt x="4410" y="11479"/>
                    <a:pt x="3866" y="10826"/>
                  </a:cubicBezTo>
                  <a:cubicBezTo>
                    <a:pt x="3374" y="10173"/>
                    <a:pt x="2887" y="9468"/>
                    <a:pt x="2395" y="8706"/>
                  </a:cubicBezTo>
                  <a:cubicBezTo>
                    <a:pt x="1960" y="7997"/>
                    <a:pt x="1524" y="7292"/>
                    <a:pt x="1146" y="6473"/>
                  </a:cubicBezTo>
                  <a:cubicBezTo>
                    <a:pt x="762" y="5712"/>
                    <a:pt x="436" y="4950"/>
                    <a:pt x="218" y="4136"/>
                  </a:cubicBezTo>
                  <a:cubicBezTo>
                    <a:pt x="110" y="3701"/>
                    <a:pt x="57" y="3265"/>
                    <a:pt x="57" y="2830"/>
                  </a:cubicBezTo>
                  <a:close/>
                </a:path>
              </a:pathLst>
            </a:custGeom>
            <a:solidFill>
              <a:srgbClr val="BA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9"/>
            <p:cNvSpPr/>
            <p:nvPr/>
          </p:nvSpPr>
          <p:spPr>
            <a:xfrm>
              <a:off x="2524400" y="4120700"/>
              <a:ext cx="35400" cy="28650"/>
            </a:xfrm>
            <a:custGeom>
              <a:avLst/>
              <a:gdLst/>
              <a:ahLst/>
              <a:cxnLst/>
              <a:rect l="l" t="t" r="r" b="b"/>
              <a:pathLst>
                <a:path w="1416" h="1146" extrusionOk="0">
                  <a:moveTo>
                    <a:pt x="962" y="0"/>
                  </a:moveTo>
                  <a:cubicBezTo>
                    <a:pt x="913" y="0"/>
                    <a:pt x="864" y="14"/>
                    <a:pt x="819" y="44"/>
                  </a:cubicBezTo>
                  <a:lnTo>
                    <a:pt x="275" y="205"/>
                  </a:lnTo>
                  <a:cubicBezTo>
                    <a:pt x="57" y="314"/>
                    <a:pt x="0" y="480"/>
                    <a:pt x="57" y="697"/>
                  </a:cubicBezTo>
                  <a:lnTo>
                    <a:pt x="109" y="915"/>
                  </a:lnTo>
                  <a:cubicBezTo>
                    <a:pt x="199" y="1048"/>
                    <a:pt x="328" y="1146"/>
                    <a:pt x="493" y="1146"/>
                  </a:cubicBezTo>
                  <a:cubicBezTo>
                    <a:pt x="528" y="1146"/>
                    <a:pt x="564" y="1142"/>
                    <a:pt x="601" y="1133"/>
                  </a:cubicBezTo>
                  <a:lnTo>
                    <a:pt x="1145" y="915"/>
                  </a:lnTo>
                  <a:cubicBezTo>
                    <a:pt x="1306" y="858"/>
                    <a:pt x="1415" y="641"/>
                    <a:pt x="1363" y="480"/>
                  </a:cubicBezTo>
                  <a:lnTo>
                    <a:pt x="1254" y="205"/>
                  </a:lnTo>
                  <a:cubicBezTo>
                    <a:pt x="1213" y="89"/>
                    <a:pt x="1089" y="0"/>
                    <a:pt x="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9"/>
            <p:cNvSpPr/>
            <p:nvPr/>
          </p:nvSpPr>
          <p:spPr>
            <a:xfrm>
              <a:off x="2524400" y="4125825"/>
              <a:ext cx="35400" cy="23525"/>
            </a:xfrm>
            <a:custGeom>
              <a:avLst/>
              <a:gdLst/>
              <a:ahLst/>
              <a:cxnLst/>
              <a:rect l="l" t="t" r="r" b="b"/>
              <a:pathLst>
                <a:path w="1416" h="941" extrusionOk="0">
                  <a:moveTo>
                    <a:pt x="275" y="0"/>
                  </a:moveTo>
                  <a:cubicBezTo>
                    <a:pt x="57" y="109"/>
                    <a:pt x="0" y="275"/>
                    <a:pt x="57" y="492"/>
                  </a:cubicBezTo>
                  <a:lnTo>
                    <a:pt x="109" y="710"/>
                  </a:lnTo>
                  <a:cubicBezTo>
                    <a:pt x="199" y="843"/>
                    <a:pt x="328" y="941"/>
                    <a:pt x="493" y="941"/>
                  </a:cubicBezTo>
                  <a:cubicBezTo>
                    <a:pt x="528" y="941"/>
                    <a:pt x="564" y="937"/>
                    <a:pt x="601" y="928"/>
                  </a:cubicBezTo>
                  <a:lnTo>
                    <a:pt x="1145" y="710"/>
                  </a:lnTo>
                  <a:cubicBezTo>
                    <a:pt x="1306" y="653"/>
                    <a:pt x="1415" y="436"/>
                    <a:pt x="1363" y="275"/>
                  </a:cubicBezTo>
                  <a:lnTo>
                    <a:pt x="1363" y="275"/>
                  </a:lnTo>
                  <a:cubicBezTo>
                    <a:pt x="1036" y="383"/>
                    <a:pt x="544" y="601"/>
                    <a:pt x="436" y="601"/>
                  </a:cubicBezTo>
                  <a:cubicBezTo>
                    <a:pt x="428" y="604"/>
                    <a:pt x="419" y="605"/>
                    <a:pt x="411" y="605"/>
                  </a:cubicBezTo>
                  <a:cubicBezTo>
                    <a:pt x="254" y="605"/>
                    <a:pt x="68" y="157"/>
                    <a:pt x="275" y="0"/>
                  </a:cubicBez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9"/>
            <p:cNvSpPr/>
            <p:nvPr/>
          </p:nvSpPr>
          <p:spPr>
            <a:xfrm>
              <a:off x="2540725" y="4102675"/>
              <a:ext cx="66325" cy="48350"/>
            </a:xfrm>
            <a:custGeom>
              <a:avLst/>
              <a:gdLst/>
              <a:ahLst/>
              <a:cxnLst/>
              <a:rect l="l" t="t" r="r" b="b"/>
              <a:pathLst>
                <a:path w="2653" h="1934" extrusionOk="0">
                  <a:moveTo>
                    <a:pt x="1805" y="1"/>
                  </a:moveTo>
                  <a:cubicBezTo>
                    <a:pt x="1784" y="1"/>
                    <a:pt x="1763" y="2"/>
                    <a:pt x="1741" y="4"/>
                  </a:cubicBezTo>
                  <a:lnTo>
                    <a:pt x="762" y="4"/>
                  </a:lnTo>
                  <a:cubicBezTo>
                    <a:pt x="327" y="56"/>
                    <a:pt x="0" y="491"/>
                    <a:pt x="166" y="926"/>
                  </a:cubicBezTo>
                  <a:lnTo>
                    <a:pt x="383" y="1527"/>
                  </a:lnTo>
                  <a:cubicBezTo>
                    <a:pt x="455" y="1776"/>
                    <a:pt x="715" y="1933"/>
                    <a:pt x="992" y="1933"/>
                  </a:cubicBezTo>
                  <a:cubicBezTo>
                    <a:pt x="1137" y="1933"/>
                    <a:pt x="1285" y="1891"/>
                    <a:pt x="1415" y="1797"/>
                  </a:cubicBezTo>
                  <a:lnTo>
                    <a:pt x="2177" y="1201"/>
                  </a:lnTo>
                  <a:cubicBezTo>
                    <a:pt x="2652" y="780"/>
                    <a:pt x="2412" y="1"/>
                    <a:pt x="1805" y="1"/>
                  </a:cubicBezTo>
                  <a:close/>
                </a:path>
              </a:pathLst>
            </a:custGeom>
            <a:solidFill>
              <a:srgbClr val="BA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9"/>
            <p:cNvSpPr/>
            <p:nvPr/>
          </p:nvSpPr>
          <p:spPr>
            <a:xfrm>
              <a:off x="2540725" y="4102750"/>
              <a:ext cx="61275" cy="48275"/>
            </a:xfrm>
            <a:custGeom>
              <a:avLst/>
              <a:gdLst/>
              <a:ahLst/>
              <a:cxnLst/>
              <a:rect l="l" t="t" r="r" b="b"/>
              <a:pathLst>
                <a:path w="2451" h="1931" extrusionOk="0">
                  <a:moveTo>
                    <a:pt x="762" y="1"/>
                  </a:moveTo>
                  <a:cubicBezTo>
                    <a:pt x="327" y="53"/>
                    <a:pt x="0" y="488"/>
                    <a:pt x="166" y="923"/>
                  </a:cubicBezTo>
                  <a:lnTo>
                    <a:pt x="383" y="1524"/>
                  </a:lnTo>
                  <a:cubicBezTo>
                    <a:pt x="455" y="1773"/>
                    <a:pt x="715" y="1930"/>
                    <a:pt x="992" y="1930"/>
                  </a:cubicBezTo>
                  <a:cubicBezTo>
                    <a:pt x="1137" y="1930"/>
                    <a:pt x="1285" y="1888"/>
                    <a:pt x="1415" y="1794"/>
                  </a:cubicBezTo>
                  <a:lnTo>
                    <a:pt x="2177" y="1198"/>
                  </a:lnTo>
                  <a:cubicBezTo>
                    <a:pt x="2451" y="980"/>
                    <a:pt x="2451" y="654"/>
                    <a:pt x="2394" y="436"/>
                  </a:cubicBezTo>
                  <a:lnTo>
                    <a:pt x="2394" y="436"/>
                  </a:lnTo>
                  <a:cubicBezTo>
                    <a:pt x="2451" y="762"/>
                    <a:pt x="2177" y="1032"/>
                    <a:pt x="1633" y="1306"/>
                  </a:cubicBezTo>
                  <a:cubicBezTo>
                    <a:pt x="1431" y="1418"/>
                    <a:pt x="1257" y="1483"/>
                    <a:pt x="1111" y="1483"/>
                  </a:cubicBezTo>
                  <a:cubicBezTo>
                    <a:pt x="903" y="1483"/>
                    <a:pt x="750" y="1351"/>
                    <a:pt x="653" y="1032"/>
                  </a:cubicBezTo>
                  <a:cubicBezTo>
                    <a:pt x="492" y="545"/>
                    <a:pt x="327" y="162"/>
                    <a:pt x="762" y="1"/>
                  </a:cubicBezTo>
                  <a:close/>
                </a:path>
              </a:pathLst>
            </a:custGeom>
            <a:solidFill>
              <a:srgbClr val="87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9"/>
            <p:cNvSpPr/>
            <p:nvPr/>
          </p:nvSpPr>
          <p:spPr>
            <a:xfrm>
              <a:off x="2865875" y="4029275"/>
              <a:ext cx="142800" cy="433925"/>
            </a:xfrm>
            <a:custGeom>
              <a:avLst/>
              <a:gdLst/>
              <a:ahLst/>
              <a:cxnLst/>
              <a:rect l="l" t="t" r="r" b="b"/>
              <a:pathLst>
                <a:path w="5712" h="17357" extrusionOk="0">
                  <a:moveTo>
                    <a:pt x="1109" y="1"/>
                  </a:moveTo>
                  <a:cubicBezTo>
                    <a:pt x="798" y="1"/>
                    <a:pt x="496" y="41"/>
                    <a:pt x="218" y="110"/>
                  </a:cubicBezTo>
                  <a:cubicBezTo>
                    <a:pt x="110" y="162"/>
                    <a:pt x="1" y="271"/>
                    <a:pt x="53" y="380"/>
                  </a:cubicBezTo>
                  <a:cubicBezTo>
                    <a:pt x="100" y="470"/>
                    <a:pt x="181" y="559"/>
                    <a:pt x="269" y="559"/>
                  </a:cubicBezTo>
                  <a:cubicBezTo>
                    <a:pt x="289" y="559"/>
                    <a:pt x="308" y="555"/>
                    <a:pt x="327" y="545"/>
                  </a:cubicBezTo>
                  <a:cubicBezTo>
                    <a:pt x="568" y="488"/>
                    <a:pt x="827" y="454"/>
                    <a:pt x="1094" y="454"/>
                  </a:cubicBezTo>
                  <a:cubicBezTo>
                    <a:pt x="2095" y="454"/>
                    <a:pt x="3196" y="923"/>
                    <a:pt x="3753" y="2339"/>
                  </a:cubicBezTo>
                  <a:cubicBezTo>
                    <a:pt x="4950" y="5334"/>
                    <a:pt x="5277" y="12516"/>
                    <a:pt x="3100" y="17030"/>
                  </a:cubicBezTo>
                  <a:cubicBezTo>
                    <a:pt x="3048" y="17139"/>
                    <a:pt x="3100" y="17304"/>
                    <a:pt x="3209" y="17356"/>
                  </a:cubicBezTo>
                  <a:lnTo>
                    <a:pt x="3318" y="17356"/>
                  </a:lnTo>
                  <a:cubicBezTo>
                    <a:pt x="3374" y="17356"/>
                    <a:pt x="3483" y="17304"/>
                    <a:pt x="3535" y="17248"/>
                  </a:cubicBezTo>
                  <a:cubicBezTo>
                    <a:pt x="5712" y="12568"/>
                    <a:pt x="5385" y="5225"/>
                    <a:pt x="4188" y="2178"/>
                  </a:cubicBezTo>
                  <a:cubicBezTo>
                    <a:pt x="3547" y="549"/>
                    <a:pt x="2263" y="1"/>
                    <a:pt x="11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9"/>
            <p:cNvSpPr/>
            <p:nvPr/>
          </p:nvSpPr>
          <p:spPr>
            <a:xfrm>
              <a:off x="2865875" y="4028750"/>
              <a:ext cx="127900" cy="435875"/>
            </a:xfrm>
            <a:custGeom>
              <a:avLst/>
              <a:gdLst/>
              <a:ahLst/>
              <a:cxnLst/>
              <a:rect l="l" t="t" r="r" b="b"/>
              <a:pathLst>
                <a:path w="5116" h="17435" extrusionOk="0">
                  <a:moveTo>
                    <a:pt x="218" y="131"/>
                  </a:moveTo>
                  <a:cubicBezTo>
                    <a:pt x="162" y="131"/>
                    <a:pt x="162" y="131"/>
                    <a:pt x="110" y="183"/>
                  </a:cubicBezTo>
                  <a:cubicBezTo>
                    <a:pt x="53" y="183"/>
                    <a:pt x="53" y="240"/>
                    <a:pt x="53" y="292"/>
                  </a:cubicBezTo>
                  <a:lnTo>
                    <a:pt x="162" y="183"/>
                  </a:lnTo>
                  <a:lnTo>
                    <a:pt x="218" y="183"/>
                  </a:lnTo>
                  <a:cubicBezTo>
                    <a:pt x="218" y="131"/>
                    <a:pt x="271" y="131"/>
                    <a:pt x="271" y="131"/>
                  </a:cubicBezTo>
                  <a:close/>
                  <a:moveTo>
                    <a:pt x="1225" y="0"/>
                  </a:moveTo>
                  <a:cubicBezTo>
                    <a:pt x="907" y="0"/>
                    <a:pt x="589" y="52"/>
                    <a:pt x="271" y="131"/>
                  </a:cubicBezTo>
                  <a:cubicBezTo>
                    <a:pt x="528" y="67"/>
                    <a:pt x="785" y="41"/>
                    <a:pt x="1031" y="41"/>
                  </a:cubicBezTo>
                  <a:cubicBezTo>
                    <a:pt x="1202" y="41"/>
                    <a:pt x="1368" y="53"/>
                    <a:pt x="1524" y="75"/>
                  </a:cubicBezTo>
                  <a:cubicBezTo>
                    <a:pt x="1960" y="131"/>
                    <a:pt x="2395" y="240"/>
                    <a:pt x="2774" y="458"/>
                  </a:cubicBezTo>
                  <a:cubicBezTo>
                    <a:pt x="2395" y="183"/>
                    <a:pt x="1960" y="75"/>
                    <a:pt x="1577" y="22"/>
                  </a:cubicBezTo>
                  <a:cubicBezTo>
                    <a:pt x="1459" y="7"/>
                    <a:pt x="1342" y="0"/>
                    <a:pt x="1225" y="0"/>
                  </a:cubicBezTo>
                  <a:close/>
                  <a:moveTo>
                    <a:pt x="53" y="292"/>
                  </a:moveTo>
                  <a:cubicBezTo>
                    <a:pt x="1" y="401"/>
                    <a:pt x="110" y="566"/>
                    <a:pt x="218" y="566"/>
                  </a:cubicBezTo>
                  <a:cubicBezTo>
                    <a:pt x="110" y="510"/>
                    <a:pt x="53" y="401"/>
                    <a:pt x="53" y="292"/>
                  </a:cubicBezTo>
                  <a:close/>
                  <a:moveTo>
                    <a:pt x="488" y="510"/>
                  </a:moveTo>
                  <a:lnTo>
                    <a:pt x="379" y="566"/>
                  </a:lnTo>
                  <a:lnTo>
                    <a:pt x="545" y="566"/>
                  </a:lnTo>
                  <a:cubicBezTo>
                    <a:pt x="597" y="566"/>
                    <a:pt x="654" y="510"/>
                    <a:pt x="654" y="510"/>
                  </a:cubicBezTo>
                  <a:close/>
                  <a:moveTo>
                    <a:pt x="218" y="566"/>
                  </a:moveTo>
                  <a:cubicBezTo>
                    <a:pt x="245" y="593"/>
                    <a:pt x="272" y="606"/>
                    <a:pt x="299" y="606"/>
                  </a:cubicBezTo>
                  <a:cubicBezTo>
                    <a:pt x="326" y="606"/>
                    <a:pt x="353" y="593"/>
                    <a:pt x="379" y="566"/>
                  </a:cubicBezTo>
                  <a:close/>
                  <a:moveTo>
                    <a:pt x="2774" y="458"/>
                  </a:moveTo>
                  <a:cubicBezTo>
                    <a:pt x="3100" y="675"/>
                    <a:pt x="3427" y="945"/>
                    <a:pt x="3701" y="1328"/>
                  </a:cubicBezTo>
                  <a:lnTo>
                    <a:pt x="3753" y="1437"/>
                  </a:lnTo>
                  <a:lnTo>
                    <a:pt x="3810" y="1489"/>
                  </a:lnTo>
                  <a:lnTo>
                    <a:pt x="3862" y="1598"/>
                  </a:lnTo>
                  <a:cubicBezTo>
                    <a:pt x="3918" y="1655"/>
                    <a:pt x="3971" y="1764"/>
                    <a:pt x="4027" y="1872"/>
                  </a:cubicBezTo>
                  <a:lnTo>
                    <a:pt x="3862" y="1546"/>
                  </a:lnTo>
                  <a:lnTo>
                    <a:pt x="3862" y="1489"/>
                  </a:lnTo>
                  <a:lnTo>
                    <a:pt x="3810" y="1437"/>
                  </a:lnTo>
                  <a:lnTo>
                    <a:pt x="3701" y="1272"/>
                  </a:lnTo>
                  <a:cubicBezTo>
                    <a:pt x="3427" y="945"/>
                    <a:pt x="3157" y="675"/>
                    <a:pt x="2774" y="458"/>
                  </a:cubicBezTo>
                  <a:close/>
                  <a:moveTo>
                    <a:pt x="4027" y="1872"/>
                  </a:moveTo>
                  <a:lnTo>
                    <a:pt x="4136" y="2142"/>
                  </a:lnTo>
                  <a:cubicBezTo>
                    <a:pt x="4188" y="2199"/>
                    <a:pt x="4188" y="2251"/>
                    <a:pt x="4188" y="2308"/>
                  </a:cubicBezTo>
                  <a:lnTo>
                    <a:pt x="4245" y="2469"/>
                  </a:lnTo>
                  <a:cubicBezTo>
                    <a:pt x="4406" y="2852"/>
                    <a:pt x="4515" y="3287"/>
                    <a:pt x="4624" y="3666"/>
                  </a:cubicBezTo>
                  <a:cubicBezTo>
                    <a:pt x="4571" y="3230"/>
                    <a:pt x="4406" y="2852"/>
                    <a:pt x="4297" y="2416"/>
                  </a:cubicBezTo>
                  <a:lnTo>
                    <a:pt x="4245" y="2308"/>
                  </a:lnTo>
                  <a:cubicBezTo>
                    <a:pt x="4188" y="2251"/>
                    <a:pt x="4188" y="2199"/>
                    <a:pt x="4188" y="2142"/>
                  </a:cubicBezTo>
                  <a:lnTo>
                    <a:pt x="4027" y="1872"/>
                  </a:lnTo>
                  <a:close/>
                  <a:moveTo>
                    <a:pt x="815" y="458"/>
                  </a:moveTo>
                  <a:cubicBezTo>
                    <a:pt x="763" y="458"/>
                    <a:pt x="706" y="458"/>
                    <a:pt x="654" y="510"/>
                  </a:cubicBezTo>
                  <a:lnTo>
                    <a:pt x="1468" y="510"/>
                  </a:lnTo>
                  <a:cubicBezTo>
                    <a:pt x="1685" y="566"/>
                    <a:pt x="1903" y="566"/>
                    <a:pt x="2068" y="675"/>
                  </a:cubicBezTo>
                  <a:cubicBezTo>
                    <a:pt x="2177" y="675"/>
                    <a:pt x="2286" y="728"/>
                    <a:pt x="2395" y="784"/>
                  </a:cubicBezTo>
                  <a:cubicBezTo>
                    <a:pt x="2447" y="784"/>
                    <a:pt x="2447" y="836"/>
                    <a:pt x="2504" y="893"/>
                  </a:cubicBezTo>
                  <a:lnTo>
                    <a:pt x="2665" y="945"/>
                  </a:lnTo>
                  <a:lnTo>
                    <a:pt x="2774" y="1054"/>
                  </a:lnTo>
                  <a:cubicBezTo>
                    <a:pt x="2830" y="1054"/>
                    <a:pt x="2882" y="1111"/>
                    <a:pt x="2882" y="1163"/>
                  </a:cubicBezTo>
                  <a:lnTo>
                    <a:pt x="3048" y="1272"/>
                  </a:lnTo>
                  <a:lnTo>
                    <a:pt x="3100" y="1328"/>
                  </a:lnTo>
                  <a:lnTo>
                    <a:pt x="3157" y="1380"/>
                  </a:lnTo>
                  <a:cubicBezTo>
                    <a:pt x="3427" y="1707"/>
                    <a:pt x="3644" y="2090"/>
                    <a:pt x="3753" y="2469"/>
                  </a:cubicBezTo>
                  <a:cubicBezTo>
                    <a:pt x="4079" y="3230"/>
                    <a:pt x="4245" y="4101"/>
                    <a:pt x="4406" y="4919"/>
                  </a:cubicBezTo>
                  <a:cubicBezTo>
                    <a:pt x="4297" y="4101"/>
                    <a:pt x="4136" y="3230"/>
                    <a:pt x="3810" y="2469"/>
                  </a:cubicBezTo>
                  <a:cubicBezTo>
                    <a:pt x="3644" y="2033"/>
                    <a:pt x="3427" y="1655"/>
                    <a:pt x="3157" y="1328"/>
                  </a:cubicBezTo>
                  <a:lnTo>
                    <a:pt x="3100" y="1272"/>
                  </a:lnTo>
                  <a:lnTo>
                    <a:pt x="3048" y="1219"/>
                  </a:lnTo>
                  <a:lnTo>
                    <a:pt x="2939" y="1111"/>
                  </a:lnTo>
                  <a:cubicBezTo>
                    <a:pt x="2882" y="1054"/>
                    <a:pt x="2830" y="1054"/>
                    <a:pt x="2830" y="1002"/>
                  </a:cubicBezTo>
                  <a:lnTo>
                    <a:pt x="2665" y="893"/>
                  </a:lnTo>
                  <a:lnTo>
                    <a:pt x="2556" y="836"/>
                  </a:lnTo>
                  <a:cubicBezTo>
                    <a:pt x="2504" y="784"/>
                    <a:pt x="2447" y="784"/>
                    <a:pt x="2395" y="728"/>
                  </a:cubicBezTo>
                  <a:cubicBezTo>
                    <a:pt x="2286" y="728"/>
                    <a:pt x="2229" y="675"/>
                    <a:pt x="2121" y="619"/>
                  </a:cubicBezTo>
                  <a:lnTo>
                    <a:pt x="1468" y="458"/>
                  </a:lnTo>
                  <a:close/>
                  <a:moveTo>
                    <a:pt x="4624" y="3666"/>
                  </a:moveTo>
                  <a:cubicBezTo>
                    <a:pt x="4732" y="4102"/>
                    <a:pt x="4789" y="4537"/>
                    <a:pt x="4841" y="4919"/>
                  </a:cubicBezTo>
                  <a:cubicBezTo>
                    <a:pt x="5007" y="5790"/>
                    <a:pt x="5059" y="6661"/>
                    <a:pt x="5115" y="7475"/>
                  </a:cubicBezTo>
                  <a:cubicBezTo>
                    <a:pt x="5059" y="6604"/>
                    <a:pt x="5007" y="5790"/>
                    <a:pt x="4898" y="4919"/>
                  </a:cubicBezTo>
                  <a:cubicBezTo>
                    <a:pt x="4789" y="4484"/>
                    <a:pt x="4732" y="4101"/>
                    <a:pt x="4624" y="3666"/>
                  </a:cubicBezTo>
                  <a:close/>
                  <a:moveTo>
                    <a:pt x="4406" y="4919"/>
                  </a:moveTo>
                  <a:lnTo>
                    <a:pt x="4406" y="4919"/>
                  </a:lnTo>
                  <a:cubicBezTo>
                    <a:pt x="4463" y="5355"/>
                    <a:pt x="4515" y="5790"/>
                    <a:pt x="4515" y="6225"/>
                  </a:cubicBezTo>
                  <a:cubicBezTo>
                    <a:pt x="4571" y="6661"/>
                    <a:pt x="4624" y="7039"/>
                    <a:pt x="4624" y="7475"/>
                  </a:cubicBezTo>
                  <a:cubicBezTo>
                    <a:pt x="4680" y="9216"/>
                    <a:pt x="4624" y="10905"/>
                    <a:pt x="4354" y="12589"/>
                  </a:cubicBezTo>
                  <a:cubicBezTo>
                    <a:pt x="4245" y="13460"/>
                    <a:pt x="4027" y="14278"/>
                    <a:pt x="3810" y="15092"/>
                  </a:cubicBezTo>
                  <a:lnTo>
                    <a:pt x="3753" y="15258"/>
                  </a:lnTo>
                  <a:lnTo>
                    <a:pt x="3701" y="15419"/>
                  </a:lnTo>
                  <a:lnTo>
                    <a:pt x="3592" y="15693"/>
                  </a:lnTo>
                  <a:lnTo>
                    <a:pt x="3483" y="16019"/>
                  </a:lnTo>
                  <a:cubicBezTo>
                    <a:pt x="3483" y="16128"/>
                    <a:pt x="3427" y="16180"/>
                    <a:pt x="3374" y="16289"/>
                  </a:cubicBezTo>
                  <a:lnTo>
                    <a:pt x="3265" y="16616"/>
                  </a:lnTo>
                  <a:cubicBezTo>
                    <a:pt x="3209" y="16672"/>
                    <a:pt x="3209" y="16781"/>
                    <a:pt x="3157" y="16890"/>
                  </a:cubicBezTo>
                  <a:lnTo>
                    <a:pt x="3100" y="17051"/>
                  </a:lnTo>
                  <a:cubicBezTo>
                    <a:pt x="3048" y="17108"/>
                    <a:pt x="3048" y="17160"/>
                    <a:pt x="3048" y="17216"/>
                  </a:cubicBezTo>
                  <a:cubicBezTo>
                    <a:pt x="3048" y="17325"/>
                    <a:pt x="3157" y="17434"/>
                    <a:pt x="3318" y="17434"/>
                  </a:cubicBezTo>
                  <a:lnTo>
                    <a:pt x="3318" y="17377"/>
                  </a:lnTo>
                  <a:cubicBezTo>
                    <a:pt x="3209" y="17377"/>
                    <a:pt x="3157" y="17269"/>
                    <a:pt x="3100" y="17216"/>
                  </a:cubicBezTo>
                  <a:cubicBezTo>
                    <a:pt x="3100" y="17160"/>
                    <a:pt x="3100" y="17108"/>
                    <a:pt x="3157" y="17051"/>
                  </a:cubicBezTo>
                  <a:lnTo>
                    <a:pt x="3209" y="16942"/>
                  </a:lnTo>
                  <a:cubicBezTo>
                    <a:pt x="3265" y="16833"/>
                    <a:pt x="3318" y="16725"/>
                    <a:pt x="3318" y="16616"/>
                  </a:cubicBezTo>
                  <a:lnTo>
                    <a:pt x="3483" y="16346"/>
                  </a:lnTo>
                  <a:cubicBezTo>
                    <a:pt x="3483" y="16237"/>
                    <a:pt x="3535" y="16128"/>
                    <a:pt x="3592" y="16019"/>
                  </a:cubicBezTo>
                  <a:lnTo>
                    <a:pt x="3701" y="15745"/>
                  </a:lnTo>
                  <a:lnTo>
                    <a:pt x="3753" y="15419"/>
                  </a:lnTo>
                  <a:lnTo>
                    <a:pt x="3810" y="15258"/>
                  </a:lnTo>
                  <a:lnTo>
                    <a:pt x="3862" y="15092"/>
                  </a:lnTo>
                  <a:cubicBezTo>
                    <a:pt x="4136" y="14278"/>
                    <a:pt x="4297" y="13460"/>
                    <a:pt x="4406" y="12589"/>
                  </a:cubicBezTo>
                  <a:cubicBezTo>
                    <a:pt x="4680" y="10905"/>
                    <a:pt x="4732" y="9216"/>
                    <a:pt x="4680" y="7475"/>
                  </a:cubicBezTo>
                  <a:cubicBezTo>
                    <a:pt x="4680" y="7039"/>
                    <a:pt x="4624" y="6604"/>
                    <a:pt x="4571" y="6225"/>
                  </a:cubicBezTo>
                  <a:cubicBezTo>
                    <a:pt x="4571" y="5790"/>
                    <a:pt x="4515" y="5355"/>
                    <a:pt x="4406" y="4919"/>
                  </a:cubicBezTo>
                  <a:close/>
                </a:path>
              </a:pathLst>
            </a:custGeom>
            <a:solidFill>
              <a:srgbClr val="BA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9"/>
            <p:cNvSpPr/>
            <p:nvPr/>
          </p:nvSpPr>
          <p:spPr>
            <a:xfrm>
              <a:off x="2844125" y="4027550"/>
              <a:ext cx="33975" cy="26575"/>
            </a:xfrm>
            <a:custGeom>
              <a:avLst/>
              <a:gdLst/>
              <a:ahLst/>
              <a:cxnLst/>
              <a:rect l="l" t="t" r="r" b="b"/>
              <a:pathLst>
                <a:path w="1359" h="1063" extrusionOk="0">
                  <a:moveTo>
                    <a:pt x="954" y="1"/>
                  </a:moveTo>
                  <a:cubicBezTo>
                    <a:pt x="926" y="1"/>
                    <a:pt x="899" y="5"/>
                    <a:pt x="871" y="14"/>
                  </a:cubicBezTo>
                  <a:lnTo>
                    <a:pt x="270" y="179"/>
                  </a:lnTo>
                  <a:cubicBezTo>
                    <a:pt x="109" y="179"/>
                    <a:pt x="0" y="397"/>
                    <a:pt x="52" y="558"/>
                  </a:cubicBezTo>
                  <a:lnTo>
                    <a:pt x="109" y="832"/>
                  </a:lnTo>
                  <a:cubicBezTo>
                    <a:pt x="152" y="965"/>
                    <a:pt x="273" y="1063"/>
                    <a:pt x="437" y="1063"/>
                  </a:cubicBezTo>
                  <a:cubicBezTo>
                    <a:pt x="471" y="1063"/>
                    <a:pt x="507" y="1059"/>
                    <a:pt x="544" y="1050"/>
                  </a:cubicBezTo>
                  <a:lnTo>
                    <a:pt x="1088" y="884"/>
                  </a:lnTo>
                  <a:cubicBezTo>
                    <a:pt x="1249" y="832"/>
                    <a:pt x="1358" y="667"/>
                    <a:pt x="1358" y="506"/>
                  </a:cubicBezTo>
                  <a:lnTo>
                    <a:pt x="1249" y="231"/>
                  </a:lnTo>
                  <a:cubicBezTo>
                    <a:pt x="1206" y="98"/>
                    <a:pt x="1085" y="1"/>
                    <a:pt x="9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9"/>
            <p:cNvSpPr/>
            <p:nvPr/>
          </p:nvSpPr>
          <p:spPr>
            <a:xfrm>
              <a:off x="2846850" y="4027550"/>
              <a:ext cx="31250" cy="26750"/>
            </a:xfrm>
            <a:custGeom>
              <a:avLst/>
              <a:gdLst/>
              <a:ahLst/>
              <a:cxnLst/>
              <a:rect l="l" t="t" r="r" b="b"/>
              <a:pathLst>
                <a:path w="1250" h="1070" extrusionOk="0">
                  <a:moveTo>
                    <a:pt x="845" y="1"/>
                  </a:moveTo>
                  <a:cubicBezTo>
                    <a:pt x="817" y="1"/>
                    <a:pt x="790" y="5"/>
                    <a:pt x="762" y="14"/>
                  </a:cubicBezTo>
                  <a:lnTo>
                    <a:pt x="653" y="14"/>
                  </a:lnTo>
                  <a:cubicBezTo>
                    <a:pt x="871" y="14"/>
                    <a:pt x="923" y="231"/>
                    <a:pt x="979" y="449"/>
                  </a:cubicBezTo>
                  <a:cubicBezTo>
                    <a:pt x="1032" y="614"/>
                    <a:pt x="814" y="723"/>
                    <a:pt x="109" y="832"/>
                  </a:cubicBezTo>
                  <a:cubicBezTo>
                    <a:pt x="52" y="832"/>
                    <a:pt x="52" y="884"/>
                    <a:pt x="0" y="884"/>
                  </a:cubicBezTo>
                  <a:cubicBezTo>
                    <a:pt x="39" y="1009"/>
                    <a:pt x="143" y="1069"/>
                    <a:pt x="284" y="1069"/>
                  </a:cubicBezTo>
                  <a:cubicBezTo>
                    <a:pt x="331" y="1069"/>
                    <a:pt x="381" y="1063"/>
                    <a:pt x="435" y="1050"/>
                  </a:cubicBezTo>
                  <a:lnTo>
                    <a:pt x="979" y="884"/>
                  </a:lnTo>
                  <a:cubicBezTo>
                    <a:pt x="1140" y="832"/>
                    <a:pt x="1249" y="667"/>
                    <a:pt x="1249" y="506"/>
                  </a:cubicBezTo>
                  <a:lnTo>
                    <a:pt x="1140" y="231"/>
                  </a:lnTo>
                  <a:cubicBezTo>
                    <a:pt x="1097" y="98"/>
                    <a:pt x="976" y="1"/>
                    <a:pt x="845" y="1"/>
                  </a:cubicBez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9"/>
            <p:cNvSpPr/>
            <p:nvPr/>
          </p:nvSpPr>
          <p:spPr>
            <a:xfrm>
              <a:off x="2795150" y="4022200"/>
              <a:ext cx="65325" cy="49225"/>
            </a:xfrm>
            <a:custGeom>
              <a:avLst/>
              <a:gdLst/>
              <a:ahLst/>
              <a:cxnLst/>
              <a:rect l="l" t="t" r="r" b="b"/>
              <a:pathLst>
                <a:path w="2613" h="1969" extrusionOk="0">
                  <a:moveTo>
                    <a:pt x="1678" y="0"/>
                  </a:moveTo>
                  <a:cubicBezTo>
                    <a:pt x="1550" y="0"/>
                    <a:pt x="1421" y="37"/>
                    <a:pt x="1306" y="119"/>
                  </a:cubicBezTo>
                  <a:lnTo>
                    <a:pt x="488" y="663"/>
                  </a:lnTo>
                  <a:cubicBezTo>
                    <a:pt x="0" y="990"/>
                    <a:pt x="218" y="1860"/>
                    <a:pt x="814" y="1860"/>
                  </a:cubicBezTo>
                  <a:lnTo>
                    <a:pt x="1794" y="1969"/>
                  </a:lnTo>
                  <a:cubicBezTo>
                    <a:pt x="2286" y="1969"/>
                    <a:pt x="2612" y="1534"/>
                    <a:pt x="2503" y="1098"/>
                  </a:cubicBezTo>
                  <a:lnTo>
                    <a:pt x="2338" y="502"/>
                  </a:lnTo>
                  <a:cubicBezTo>
                    <a:pt x="2262" y="198"/>
                    <a:pt x="1974" y="0"/>
                    <a:pt x="1678" y="0"/>
                  </a:cubicBezTo>
                  <a:close/>
                </a:path>
              </a:pathLst>
            </a:custGeom>
            <a:solidFill>
              <a:srgbClr val="BA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9"/>
            <p:cNvSpPr/>
            <p:nvPr/>
          </p:nvSpPr>
          <p:spPr>
            <a:xfrm>
              <a:off x="2801900" y="4022200"/>
              <a:ext cx="58575" cy="49225"/>
            </a:xfrm>
            <a:custGeom>
              <a:avLst/>
              <a:gdLst/>
              <a:ahLst/>
              <a:cxnLst/>
              <a:rect l="l" t="t" r="r" b="b"/>
              <a:pathLst>
                <a:path w="2343" h="1969" extrusionOk="0">
                  <a:moveTo>
                    <a:pt x="1408" y="0"/>
                  </a:moveTo>
                  <a:cubicBezTo>
                    <a:pt x="1280" y="0"/>
                    <a:pt x="1151" y="37"/>
                    <a:pt x="1036" y="119"/>
                  </a:cubicBezTo>
                  <a:lnTo>
                    <a:pt x="601" y="445"/>
                  </a:lnTo>
                  <a:cubicBezTo>
                    <a:pt x="777" y="320"/>
                    <a:pt x="988" y="241"/>
                    <a:pt x="1180" y="241"/>
                  </a:cubicBezTo>
                  <a:cubicBezTo>
                    <a:pt x="1403" y="241"/>
                    <a:pt x="1601" y="347"/>
                    <a:pt x="1689" y="611"/>
                  </a:cubicBezTo>
                  <a:cubicBezTo>
                    <a:pt x="1907" y="1046"/>
                    <a:pt x="1907" y="1425"/>
                    <a:pt x="1524" y="1590"/>
                  </a:cubicBezTo>
                  <a:cubicBezTo>
                    <a:pt x="1323" y="1640"/>
                    <a:pt x="1064" y="1679"/>
                    <a:pt x="807" y="1679"/>
                  </a:cubicBezTo>
                  <a:cubicBezTo>
                    <a:pt x="506" y="1679"/>
                    <a:pt x="207" y="1627"/>
                    <a:pt x="0" y="1481"/>
                  </a:cubicBezTo>
                  <a:lnTo>
                    <a:pt x="0" y="1481"/>
                  </a:lnTo>
                  <a:cubicBezTo>
                    <a:pt x="109" y="1699"/>
                    <a:pt x="275" y="1860"/>
                    <a:pt x="544" y="1860"/>
                  </a:cubicBezTo>
                  <a:lnTo>
                    <a:pt x="1524" y="1969"/>
                  </a:lnTo>
                  <a:cubicBezTo>
                    <a:pt x="2016" y="1969"/>
                    <a:pt x="2342" y="1534"/>
                    <a:pt x="2233" y="1098"/>
                  </a:cubicBezTo>
                  <a:lnTo>
                    <a:pt x="2068" y="502"/>
                  </a:lnTo>
                  <a:cubicBezTo>
                    <a:pt x="1992" y="198"/>
                    <a:pt x="1704" y="0"/>
                    <a:pt x="1408" y="0"/>
                  </a:cubicBezTo>
                  <a:close/>
                </a:path>
              </a:pathLst>
            </a:custGeom>
            <a:solidFill>
              <a:srgbClr val="879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9"/>
            <p:cNvSpPr/>
            <p:nvPr/>
          </p:nvSpPr>
          <p:spPr>
            <a:xfrm>
              <a:off x="1973525" y="4808650"/>
              <a:ext cx="168700" cy="163450"/>
            </a:xfrm>
            <a:custGeom>
              <a:avLst/>
              <a:gdLst/>
              <a:ahLst/>
              <a:cxnLst/>
              <a:rect l="l" t="t" r="r" b="b"/>
              <a:pathLst>
                <a:path w="6748" h="6538" extrusionOk="0">
                  <a:moveTo>
                    <a:pt x="3309" y="1"/>
                  </a:moveTo>
                  <a:cubicBezTo>
                    <a:pt x="3276" y="1"/>
                    <a:pt x="3242" y="1"/>
                    <a:pt x="3209" y="2"/>
                  </a:cubicBezTo>
                  <a:cubicBezTo>
                    <a:pt x="1416" y="111"/>
                    <a:pt x="1" y="1691"/>
                    <a:pt x="110" y="3484"/>
                  </a:cubicBezTo>
                  <a:cubicBezTo>
                    <a:pt x="214" y="5215"/>
                    <a:pt x="1630" y="6538"/>
                    <a:pt x="3385" y="6538"/>
                  </a:cubicBezTo>
                  <a:cubicBezTo>
                    <a:pt x="3453" y="6538"/>
                    <a:pt x="3523" y="6536"/>
                    <a:pt x="3592" y="6531"/>
                  </a:cubicBezTo>
                  <a:cubicBezTo>
                    <a:pt x="5385" y="6423"/>
                    <a:pt x="6748" y="4899"/>
                    <a:pt x="6639" y="3106"/>
                  </a:cubicBezTo>
                  <a:cubicBezTo>
                    <a:pt x="6532" y="1341"/>
                    <a:pt x="5063" y="1"/>
                    <a:pt x="3309" y="1"/>
                  </a:cubicBezTo>
                  <a:close/>
                </a:path>
              </a:pathLst>
            </a:custGeom>
            <a:solidFill>
              <a:srgbClr val="394E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9"/>
            <p:cNvSpPr/>
            <p:nvPr/>
          </p:nvSpPr>
          <p:spPr>
            <a:xfrm>
              <a:off x="2061900" y="4932525"/>
              <a:ext cx="24500" cy="39425"/>
            </a:xfrm>
            <a:custGeom>
              <a:avLst/>
              <a:gdLst/>
              <a:ahLst/>
              <a:cxnLst/>
              <a:rect l="l" t="t" r="r" b="b"/>
              <a:pathLst>
                <a:path w="980" h="1577" extrusionOk="0">
                  <a:moveTo>
                    <a:pt x="871" y="1"/>
                  </a:moveTo>
                  <a:lnTo>
                    <a:pt x="0" y="109"/>
                  </a:lnTo>
                  <a:lnTo>
                    <a:pt x="57" y="1576"/>
                  </a:lnTo>
                  <a:cubicBezTo>
                    <a:pt x="384" y="1576"/>
                    <a:pt x="653" y="1524"/>
                    <a:pt x="980" y="1415"/>
                  </a:cubicBezTo>
                  <a:cubicBezTo>
                    <a:pt x="928" y="871"/>
                    <a:pt x="871" y="1"/>
                    <a:pt x="871" y="1"/>
                  </a:cubicBezTo>
                  <a:close/>
                </a:path>
              </a:pathLst>
            </a:custGeom>
            <a:solidFill>
              <a:srgbClr val="243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9"/>
            <p:cNvSpPr/>
            <p:nvPr/>
          </p:nvSpPr>
          <p:spPr>
            <a:xfrm>
              <a:off x="2006175" y="4839800"/>
              <a:ext cx="111575" cy="109125"/>
            </a:xfrm>
            <a:custGeom>
              <a:avLst/>
              <a:gdLst/>
              <a:ahLst/>
              <a:cxnLst/>
              <a:rect l="l" t="t" r="r" b="b"/>
              <a:pathLst>
                <a:path w="4463" h="4365" extrusionOk="0">
                  <a:moveTo>
                    <a:pt x="2312" y="1"/>
                  </a:moveTo>
                  <a:cubicBezTo>
                    <a:pt x="2249" y="1"/>
                    <a:pt x="2185" y="4"/>
                    <a:pt x="2121" y="10"/>
                  </a:cubicBezTo>
                  <a:cubicBezTo>
                    <a:pt x="924" y="62"/>
                    <a:pt x="1" y="1098"/>
                    <a:pt x="53" y="2295"/>
                  </a:cubicBezTo>
                  <a:cubicBezTo>
                    <a:pt x="108" y="3460"/>
                    <a:pt x="1086" y="4365"/>
                    <a:pt x="2242" y="4365"/>
                  </a:cubicBezTo>
                  <a:cubicBezTo>
                    <a:pt x="2274" y="4365"/>
                    <a:pt x="2306" y="4364"/>
                    <a:pt x="2338" y="4363"/>
                  </a:cubicBezTo>
                  <a:cubicBezTo>
                    <a:pt x="3535" y="4254"/>
                    <a:pt x="4463" y="3274"/>
                    <a:pt x="4406" y="2021"/>
                  </a:cubicBezTo>
                  <a:cubicBezTo>
                    <a:pt x="4356" y="888"/>
                    <a:pt x="3426" y="1"/>
                    <a:pt x="2312" y="1"/>
                  </a:cubicBezTo>
                  <a:close/>
                </a:path>
              </a:pathLst>
            </a:custGeom>
            <a:solidFill>
              <a:srgbClr val="243B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9"/>
            <p:cNvSpPr/>
            <p:nvPr/>
          </p:nvSpPr>
          <p:spPr>
            <a:xfrm>
              <a:off x="2044275" y="4424750"/>
              <a:ext cx="931750" cy="908700"/>
            </a:xfrm>
            <a:custGeom>
              <a:avLst/>
              <a:gdLst/>
              <a:ahLst/>
              <a:cxnLst/>
              <a:rect l="l" t="t" r="r" b="b"/>
              <a:pathLst>
                <a:path w="37270" h="36348" extrusionOk="0">
                  <a:moveTo>
                    <a:pt x="28077" y="20856"/>
                  </a:moveTo>
                  <a:cubicBezTo>
                    <a:pt x="28346" y="20856"/>
                    <a:pt x="28621" y="20908"/>
                    <a:pt x="28947" y="21073"/>
                  </a:cubicBezTo>
                  <a:cubicBezTo>
                    <a:pt x="29870" y="21618"/>
                    <a:pt x="30362" y="22432"/>
                    <a:pt x="30580" y="23302"/>
                  </a:cubicBezTo>
                  <a:cubicBezTo>
                    <a:pt x="30326" y="23341"/>
                    <a:pt x="30067" y="23359"/>
                    <a:pt x="29803" y="23359"/>
                  </a:cubicBezTo>
                  <a:cubicBezTo>
                    <a:pt x="29326" y="23359"/>
                    <a:pt x="28836" y="23300"/>
                    <a:pt x="28346" y="23193"/>
                  </a:cubicBezTo>
                  <a:cubicBezTo>
                    <a:pt x="27532" y="22976"/>
                    <a:pt x="26988" y="22597"/>
                    <a:pt x="26932" y="22105"/>
                  </a:cubicBezTo>
                  <a:cubicBezTo>
                    <a:pt x="26823" y="21779"/>
                    <a:pt x="27041" y="21343"/>
                    <a:pt x="27367" y="21126"/>
                  </a:cubicBezTo>
                  <a:cubicBezTo>
                    <a:pt x="27476" y="21017"/>
                    <a:pt x="27750" y="20908"/>
                    <a:pt x="28077" y="20856"/>
                  </a:cubicBezTo>
                  <a:close/>
                  <a:moveTo>
                    <a:pt x="36263" y="1"/>
                  </a:moveTo>
                  <a:cubicBezTo>
                    <a:pt x="36129" y="1"/>
                    <a:pt x="36011" y="98"/>
                    <a:pt x="35964" y="232"/>
                  </a:cubicBezTo>
                  <a:lnTo>
                    <a:pt x="35855" y="558"/>
                  </a:lnTo>
                  <a:cubicBezTo>
                    <a:pt x="35041" y="2735"/>
                    <a:pt x="33570" y="4641"/>
                    <a:pt x="32264" y="5076"/>
                  </a:cubicBezTo>
                  <a:cubicBezTo>
                    <a:pt x="32007" y="5148"/>
                    <a:pt x="31717" y="5183"/>
                    <a:pt x="31402" y="5183"/>
                  </a:cubicBezTo>
                  <a:cubicBezTo>
                    <a:pt x="30055" y="5183"/>
                    <a:pt x="28260" y="4545"/>
                    <a:pt x="26714" y="3444"/>
                  </a:cubicBezTo>
                  <a:lnTo>
                    <a:pt x="26388" y="3226"/>
                  </a:lnTo>
                  <a:cubicBezTo>
                    <a:pt x="26347" y="3206"/>
                    <a:pt x="26293" y="3192"/>
                    <a:pt x="26236" y="3192"/>
                  </a:cubicBezTo>
                  <a:cubicBezTo>
                    <a:pt x="26141" y="3192"/>
                    <a:pt x="26042" y="3231"/>
                    <a:pt x="26009" y="3335"/>
                  </a:cubicBezTo>
                  <a:lnTo>
                    <a:pt x="25574" y="3879"/>
                  </a:lnTo>
                  <a:cubicBezTo>
                    <a:pt x="25465" y="4040"/>
                    <a:pt x="25517" y="4206"/>
                    <a:pt x="25626" y="4315"/>
                  </a:cubicBezTo>
                  <a:lnTo>
                    <a:pt x="25952" y="4532"/>
                  </a:lnTo>
                  <a:cubicBezTo>
                    <a:pt x="27685" y="5756"/>
                    <a:pt x="29705" y="6501"/>
                    <a:pt x="31342" y="6501"/>
                  </a:cubicBezTo>
                  <a:cubicBezTo>
                    <a:pt x="31452" y="6501"/>
                    <a:pt x="31561" y="6498"/>
                    <a:pt x="31668" y="6491"/>
                  </a:cubicBezTo>
                  <a:cubicBezTo>
                    <a:pt x="31938" y="6491"/>
                    <a:pt x="32155" y="6600"/>
                    <a:pt x="32264" y="6818"/>
                  </a:cubicBezTo>
                  <a:cubicBezTo>
                    <a:pt x="32482" y="7253"/>
                    <a:pt x="32756" y="7740"/>
                    <a:pt x="32974" y="8232"/>
                  </a:cubicBezTo>
                  <a:cubicBezTo>
                    <a:pt x="34441" y="11332"/>
                    <a:pt x="35150" y="14109"/>
                    <a:pt x="35093" y="16503"/>
                  </a:cubicBezTo>
                  <a:cubicBezTo>
                    <a:pt x="34985" y="19223"/>
                    <a:pt x="34171" y="21291"/>
                    <a:pt x="32647" y="22432"/>
                  </a:cubicBezTo>
                  <a:cubicBezTo>
                    <a:pt x="32321" y="22706"/>
                    <a:pt x="31994" y="22867"/>
                    <a:pt x="31611" y="23032"/>
                  </a:cubicBezTo>
                  <a:cubicBezTo>
                    <a:pt x="31285" y="21509"/>
                    <a:pt x="30362" y="20638"/>
                    <a:pt x="29435" y="20146"/>
                  </a:cubicBezTo>
                  <a:cubicBezTo>
                    <a:pt x="29021" y="19915"/>
                    <a:pt x="28572" y="19793"/>
                    <a:pt x="28132" y="19793"/>
                  </a:cubicBezTo>
                  <a:cubicBezTo>
                    <a:pt x="27645" y="19793"/>
                    <a:pt x="27171" y="19942"/>
                    <a:pt x="26771" y="20255"/>
                  </a:cubicBezTo>
                  <a:cubicBezTo>
                    <a:pt x="26061" y="20747"/>
                    <a:pt x="25735" y="21561"/>
                    <a:pt x="25844" y="22323"/>
                  </a:cubicBezTo>
                  <a:cubicBezTo>
                    <a:pt x="25952" y="22867"/>
                    <a:pt x="26388" y="23794"/>
                    <a:pt x="28129" y="24229"/>
                  </a:cubicBezTo>
                  <a:cubicBezTo>
                    <a:pt x="28707" y="24374"/>
                    <a:pt x="29284" y="24445"/>
                    <a:pt x="29847" y="24445"/>
                  </a:cubicBezTo>
                  <a:cubicBezTo>
                    <a:pt x="30132" y="24445"/>
                    <a:pt x="30413" y="24427"/>
                    <a:pt x="30688" y="24390"/>
                  </a:cubicBezTo>
                  <a:lnTo>
                    <a:pt x="30688" y="24390"/>
                  </a:lnTo>
                  <a:cubicBezTo>
                    <a:pt x="30688" y="25261"/>
                    <a:pt x="30523" y="26132"/>
                    <a:pt x="30305" y="26950"/>
                  </a:cubicBezTo>
                  <a:cubicBezTo>
                    <a:pt x="28997" y="31824"/>
                    <a:pt x="23136" y="35288"/>
                    <a:pt x="16480" y="35288"/>
                  </a:cubicBezTo>
                  <a:cubicBezTo>
                    <a:pt x="16229" y="35288"/>
                    <a:pt x="15976" y="35283"/>
                    <a:pt x="15723" y="35273"/>
                  </a:cubicBezTo>
                  <a:cubicBezTo>
                    <a:pt x="10230" y="35003"/>
                    <a:pt x="1032" y="32718"/>
                    <a:pt x="1089" y="20037"/>
                  </a:cubicBezTo>
                  <a:lnTo>
                    <a:pt x="0" y="20037"/>
                  </a:lnTo>
                  <a:cubicBezTo>
                    <a:pt x="0" y="25587"/>
                    <a:pt x="1685" y="29832"/>
                    <a:pt x="5006" y="32609"/>
                  </a:cubicBezTo>
                  <a:cubicBezTo>
                    <a:pt x="7618" y="34837"/>
                    <a:pt x="11318" y="36143"/>
                    <a:pt x="15671" y="36309"/>
                  </a:cubicBezTo>
                  <a:cubicBezTo>
                    <a:pt x="15997" y="36335"/>
                    <a:pt x="16337" y="36348"/>
                    <a:pt x="16676" y="36348"/>
                  </a:cubicBezTo>
                  <a:cubicBezTo>
                    <a:pt x="17016" y="36348"/>
                    <a:pt x="17355" y="36335"/>
                    <a:pt x="17682" y="36309"/>
                  </a:cubicBezTo>
                  <a:cubicBezTo>
                    <a:pt x="20620" y="36143"/>
                    <a:pt x="23449" y="35329"/>
                    <a:pt x="25791" y="33915"/>
                  </a:cubicBezTo>
                  <a:cubicBezTo>
                    <a:pt x="28673" y="32282"/>
                    <a:pt x="30632" y="29888"/>
                    <a:pt x="31341" y="27220"/>
                  </a:cubicBezTo>
                  <a:cubicBezTo>
                    <a:pt x="31668" y="26023"/>
                    <a:pt x="31829" y="24991"/>
                    <a:pt x="31777" y="24120"/>
                  </a:cubicBezTo>
                  <a:cubicBezTo>
                    <a:pt x="32321" y="23955"/>
                    <a:pt x="32865" y="23629"/>
                    <a:pt x="33300" y="23302"/>
                  </a:cubicBezTo>
                  <a:cubicBezTo>
                    <a:pt x="34549" y="22379"/>
                    <a:pt x="36021" y="20420"/>
                    <a:pt x="36129" y="16503"/>
                  </a:cubicBezTo>
                  <a:cubicBezTo>
                    <a:pt x="36182" y="13943"/>
                    <a:pt x="35477" y="11005"/>
                    <a:pt x="33953" y="7740"/>
                  </a:cubicBezTo>
                  <a:cubicBezTo>
                    <a:pt x="33679" y="7305"/>
                    <a:pt x="33461" y="6818"/>
                    <a:pt x="33243" y="6382"/>
                  </a:cubicBezTo>
                  <a:cubicBezTo>
                    <a:pt x="33191" y="6217"/>
                    <a:pt x="33243" y="6056"/>
                    <a:pt x="33352" y="5999"/>
                  </a:cubicBezTo>
                  <a:cubicBezTo>
                    <a:pt x="34824" y="5129"/>
                    <a:pt x="36291" y="3226"/>
                    <a:pt x="37109" y="993"/>
                  </a:cubicBezTo>
                  <a:lnTo>
                    <a:pt x="37218" y="667"/>
                  </a:lnTo>
                  <a:cubicBezTo>
                    <a:pt x="37270" y="506"/>
                    <a:pt x="37161" y="340"/>
                    <a:pt x="37052" y="288"/>
                  </a:cubicBezTo>
                  <a:lnTo>
                    <a:pt x="36347" y="14"/>
                  </a:lnTo>
                  <a:cubicBezTo>
                    <a:pt x="36319" y="5"/>
                    <a:pt x="36290" y="1"/>
                    <a:pt x="362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9"/>
            <p:cNvSpPr/>
            <p:nvPr/>
          </p:nvSpPr>
          <p:spPr>
            <a:xfrm>
              <a:off x="2044275" y="4932525"/>
              <a:ext cx="707375" cy="400925"/>
            </a:xfrm>
            <a:custGeom>
              <a:avLst/>
              <a:gdLst/>
              <a:ahLst/>
              <a:cxnLst/>
              <a:rect l="l" t="t" r="r" b="b"/>
              <a:pathLst>
                <a:path w="28295" h="16037" extrusionOk="0">
                  <a:moveTo>
                    <a:pt x="0" y="1"/>
                  </a:moveTo>
                  <a:cubicBezTo>
                    <a:pt x="53" y="5385"/>
                    <a:pt x="1741" y="9577"/>
                    <a:pt x="5006" y="12298"/>
                  </a:cubicBezTo>
                  <a:cubicBezTo>
                    <a:pt x="7618" y="14526"/>
                    <a:pt x="11318" y="15832"/>
                    <a:pt x="15671" y="15998"/>
                  </a:cubicBezTo>
                  <a:cubicBezTo>
                    <a:pt x="15997" y="16024"/>
                    <a:pt x="16337" y="16037"/>
                    <a:pt x="16676" y="16037"/>
                  </a:cubicBezTo>
                  <a:cubicBezTo>
                    <a:pt x="17016" y="16037"/>
                    <a:pt x="17355" y="16024"/>
                    <a:pt x="17682" y="15998"/>
                  </a:cubicBezTo>
                  <a:cubicBezTo>
                    <a:pt x="20620" y="15832"/>
                    <a:pt x="23449" y="15018"/>
                    <a:pt x="25791" y="13604"/>
                  </a:cubicBezTo>
                  <a:cubicBezTo>
                    <a:pt x="26714" y="13059"/>
                    <a:pt x="27585" y="12459"/>
                    <a:pt x="28294" y="11754"/>
                  </a:cubicBezTo>
                  <a:lnTo>
                    <a:pt x="28294" y="11754"/>
                  </a:lnTo>
                  <a:cubicBezTo>
                    <a:pt x="27995" y="12001"/>
                    <a:pt x="23685" y="15716"/>
                    <a:pt x="16905" y="15716"/>
                  </a:cubicBezTo>
                  <a:cubicBezTo>
                    <a:pt x="16278" y="15716"/>
                    <a:pt x="15630" y="15684"/>
                    <a:pt x="14961" y="15615"/>
                  </a:cubicBezTo>
                  <a:cubicBezTo>
                    <a:pt x="7074" y="14853"/>
                    <a:pt x="3426" y="10935"/>
                    <a:pt x="1794" y="7183"/>
                  </a:cubicBezTo>
                  <a:cubicBezTo>
                    <a:pt x="161" y="3426"/>
                    <a:pt x="544" y="1"/>
                    <a:pt x="5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9"/>
            <p:cNvSpPr/>
            <p:nvPr/>
          </p:nvSpPr>
          <p:spPr>
            <a:xfrm>
              <a:off x="2704700" y="4938925"/>
              <a:ext cx="110825" cy="68400"/>
            </a:xfrm>
            <a:custGeom>
              <a:avLst/>
              <a:gdLst/>
              <a:ahLst/>
              <a:cxnLst/>
              <a:rect l="l" t="t" r="r" b="b"/>
              <a:pathLst>
                <a:path w="4433" h="2736" extrusionOk="0">
                  <a:moveTo>
                    <a:pt x="1052" y="2278"/>
                  </a:moveTo>
                  <a:lnTo>
                    <a:pt x="1052" y="2278"/>
                  </a:lnTo>
                  <a:cubicBezTo>
                    <a:pt x="1121" y="2324"/>
                    <a:pt x="1196" y="2368"/>
                    <a:pt x="1277" y="2409"/>
                  </a:cubicBezTo>
                  <a:cubicBezTo>
                    <a:pt x="1226" y="2378"/>
                    <a:pt x="1146" y="2334"/>
                    <a:pt x="1052" y="2278"/>
                  </a:cubicBezTo>
                  <a:close/>
                  <a:moveTo>
                    <a:pt x="1772" y="0"/>
                  </a:moveTo>
                  <a:cubicBezTo>
                    <a:pt x="1137" y="0"/>
                    <a:pt x="622" y="349"/>
                    <a:pt x="354" y="885"/>
                  </a:cubicBezTo>
                  <a:cubicBezTo>
                    <a:pt x="0" y="1549"/>
                    <a:pt x="651" y="2033"/>
                    <a:pt x="1052" y="2278"/>
                  </a:cubicBezTo>
                  <a:lnTo>
                    <a:pt x="1052" y="2278"/>
                  </a:lnTo>
                  <a:cubicBezTo>
                    <a:pt x="749" y="2070"/>
                    <a:pt x="561" y="1804"/>
                    <a:pt x="515" y="1538"/>
                  </a:cubicBezTo>
                  <a:cubicBezTo>
                    <a:pt x="406" y="1212"/>
                    <a:pt x="624" y="776"/>
                    <a:pt x="950" y="559"/>
                  </a:cubicBezTo>
                  <a:cubicBezTo>
                    <a:pt x="1059" y="450"/>
                    <a:pt x="1333" y="341"/>
                    <a:pt x="1660" y="289"/>
                  </a:cubicBezTo>
                  <a:cubicBezTo>
                    <a:pt x="1929" y="289"/>
                    <a:pt x="2204" y="341"/>
                    <a:pt x="2530" y="506"/>
                  </a:cubicBezTo>
                  <a:cubicBezTo>
                    <a:pt x="3453" y="1051"/>
                    <a:pt x="3945" y="1865"/>
                    <a:pt x="4163" y="2735"/>
                  </a:cubicBezTo>
                  <a:cubicBezTo>
                    <a:pt x="4163" y="2735"/>
                    <a:pt x="4324" y="2735"/>
                    <a:pt x="4432" y="2683"/>
                  </a:cubicBezTo>
                  <a:cubicBezTo>
                    <a:pt x="4432" y="2683"/>
                    <a:pt x="4271" y="1268"/>
                    <a:pt x="3074" y="450"/>
                  </a:cubicBezTo>
                  <a:cubicBezTo>
                    <a:pt x="2614" y="137"/>
                    <a:pt x="2169" y="0"/>
                    <a:pt x="1772" y="0"/>
                  </a:cubicBez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9"/>
            <p:cNvSpPr/>
            <p:nvPr/>
          </p:nvSpPr>
          <p:spPr>
            <a:xfrm>
              <a:off x="2811475" y="5027750"/>
              <a:ext cx="27225" cy="23100"/>
            </a:xfrm>
            <a:custGeom>
              <a:avLst/>
              <a:gdLst/>
              <a:ahLst/>
              <a:cxnLst/>
              <a:rect l="l" t="t" r="r" b="b"/>
              <a:pathLst>
                <a:path w="1089" h="924" extrusionOk="0">
                  <a:moveTo>
                    <a:pt x="1089" y="0"/>
                  </a:moveTo>
                  <a:cubicBezTo>
                    <a:pt x="706" y="109"/>
                    <a:pt x="0" y="270"/>
                    <a:pt x="0" y="270"/>
                  </a:cubicBezTo>
                  <a:lnTo>
                    <a:pt x="0" y="923"/>
                  </a:lnTo>
                  <a:cubicBezTo>
                    <a:pt x="218" y="923"/>
                    <a:pt x="706" y="871"/>
                    <a:pt x="1089" y="762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9"/>
            <p:cNvSpPr/>
            <p:nvPr/>
          </p:nvSpPr>
          <p:spPr>
            <a:xfrm>
              <a:off x="2680875" y="4508125"/>
              <a:ext cx="236725" cy="274800"/>
            </a:xfrm>
            <a:custGeom>
              <a:avLst/>
              <a:gdLst/>
              <a:ahLst/>
              <a:cxnLst/>
              <a:rect l="l" t="t" r="r" b="b"/>
              <a:pathLst>
                <a:path w="9469" h="10992" extrusionOk="0">
                  <a:moveTo>
                    <a:pt x="545" y="0"/>
                  </a:moveTo>
                  <a:lnTo>
                    <a:pt x="110" y="544"/>
                  </a:lnTo>
                  <a:cubicBezTo>
                    <a:pt x="1" y="705"/>
                    <a:pt x="53" y="871"/>
                    <a:pt x="162" y="980"/>
                  </a:cubicBezTo>
                  <a:lnTo>
                    <a:pt x="488" y="1197"/>
                  </a:lnTo>
                  <a:cubicBezTo>
                    <a:pt x="2221" y="2421"/>
                    <a:pt x="4241" y="3166"/>
                    <a:pt x="5878" y="3166"/>
                  </a:cubicBezTo>
                  <a:cubicBezTo>
                    <a:pt x="5988" y="3166"/>
                    <a:pt x="6097" y="3163"/>
                    <a:pt x="6204" y="3156"/>
                  </a:cubicBezTo>
                  <a:cubicBezTo>
                    <a:pt x="6474" y="3156"/>
                    <a:pt x="6691" y="3265"/>
                    <a:pt x="6800" y="3483"/>
                  </a:cubicBezTo>
                  <a:cubicBezTo>
                    <a:pt x="7018" y="3918"/>
                    <a:pt x="7292" y="4405"/>
                    <a:pt x="7510" y="4897"/>
                  </a:cubicBezTo>
                  <a:cubicBezTo>
                    <a:pt x="8541" y="7074"/>
                    <a:pt x="9194" y="9141"/>
                    <a:pt x="9468" y="10991"/>
                  </a:cubicBezTo>
                  <a:cubicBezTo>
                    <a:pt x="9360" y="8271"/>
                    <a:pt x="7836" y="4732"/>
                    <a:pt x="7453" y="3861"/>
                  </a:cubicBezTo>
                  <a:cubicBezTo>
                    <a:pt x="7074" y="3047"/>
                    <a:pt x="6857" y="2721"/>
                    <a:pt x="5768" y="2664"/>
                  </a:cubicBezTo>
                  <a:cubicBezTo>
                    <a:pt x="4297" y="2612"/>
                    <a:pt x="2721" y="1959"/>
                    <a:pt x="1685" y="1415"/>
                  </a:cubicBezTo>
                  <a:cubicBezTo>
                    <a:pt x="654" y="814"/>
                    <a:pt x="218" y="436"/>
                    <a:pt x="545" y="0"/>
                  </a:cubicBez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9"/>
            <p:cNvSpPr/>
            <p:nvPr/>
          </p:nvSpPr>
          <p:spPr>
            <a:xfrm>
              <a:off x="2044275" y="4927100"/>
              <a:ext cx="27225" cy="28550"/>
            </a:xfrm>
            <a:custGeom>
              <a:avLst/>
              <a:gdLst/>
              <a:ahLst/>
              <a:cxnLst/>
              <a:rect l="l" t="t" r="r" b="b"/>
              <a:pathLst>
                <a:path w="1089" h="1142" extrusionOk="0">
                  <a:moveTo>
                    <a:pt x="0" y="0"/>
                  </a:moveTo>
                  <a:cubicBezTo>
                    <a:pt x="0" y="379"/>
                    <a:pt x="0" y="762"/>
                    <a:pt x="53" y="1088"/>
                  </a:cubicBezTo>
                  <a:cubicBezTo>
                    <a:pt x="135" y="1114"/>
                    <a:pt x="271" y="1142"/>
                    <a:pt x="448" y="1142"/>
                  </a:cubicBezTo>
                  <a:cubicBezTo>
                    <a:pt x="625" y="1142"/>
                    <a:pt x="843" y="1114"/>
                    <a:pt x="1089" y="1032"/>
                  </a:cubicBezTo>
                  <a:lnTo>
                    <a:pt x="1089" y="1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9"/>
            <p:cNvSpPr/>
            <p:nvPr/>
          </p:nvSpPr>
          <p:spPr>
            <a:xfrm>
              <a:off x="2004775" y="4838550"/>
              <a:ext cx="106125" cy="103525"/>
            </a:xfrm>
            <a:custGeom>
              <a:avLst/>
              <a:gdLst/>
              <a:ahLst/>
              <a:cxnLst/>
              <a:rect l="l" t="t" r="r" b="b"/>
              <a:pathLst>
                <a:path w="4245" h="4141" extrusionOk="0">
                  <a:moveTo>
                    <a:pt x="2113" y="1"/>
                  </a:moveTo>
                  <a:cubicBezTo>
                    <a:pt x="2081" y="1"/>
                    <a:pt x="2048" y="2"/>
                    <a:pt x="2016" y="3"/>
                  </a:cubicBezTo>
                  <a:cubicBezTo>
                    <a:pt x="871" y="112"/>
                    <a:pt x="0" y="1039"/>
                    <a:pt x="57" y="2180"/>
                  </a:cubicBezTo>
                  <a:cubicBezTo>
                    <a:pt x="107" y="3289"/>
                    <a:pt x="1029" y="4141"/>
                    <a:pt x="2128" y="4141"/>
                  </a:cubicBezTo>
                  <a:cubicBezTo>
                    <a:pt x="2163" y="4141"/>
                    <a:pt x="2198" y="4140"/>
                    <a:pt x="2233" y="4138"/>
                  </a:cubicBezTo>
                  <a:cubicBezTo>
                    <a:pt x="3374" y="4086"/>
                    <a:pt x="4244" y="3107"/>
                    <a:pt x="4192" y="1962"/>
                  </a:cubicBezTo>
                  <a:cubicBezTo>
                    <a:pt x="4137" y="854"/>
                    <a:pt x="3211" y="1"/>
                    <a:pt x="2113" y="1"/>
                  </a:cubicBezTo>
                  <a:close/>
                </a:path>
              </a:pathLst>
            </a:custGeom>
            <a:solidFill>
              <a:srgbClr val="D9E5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9"/>
            <p:cNvSpPr/>
            <p:nvPr/>
          </p:nvSpPr>
          <p:spPr>
            <a:xfrm>
              <a:off x="2004775" y="4845475"/>
              <a:ext cx="95225" cy="96600"/>
            </a:xfrm>
            <a:custGeom>
              <a:avLst/>
              <a:gdLst/>
              <a:ahLst/>
              <a:cxnLst/>
              <a:rect l="l" t="t" r="r" b="b"/>
              <a:pathLst>
                <a:path w="3809" h="3864" extrusionOk="0">
                  <a:moveTo>
                    <a:pt x="1145" y="0"/>
                  </a:moveTo>
                  <a:lnTo>
                    <a:pt x="1145" y="0"/>
                  </a:lnTo>
                  <a:cubicBezTo>
                    <a:pt x="435" y="379"/>
                    <a:pt x="0" y="1089"/>
                    <a:pt x="57" y="1903"/>
                  </a:cubicBezTo>
                  <a:cubicBezTo>
                    <a:pt x="107" y="3012"/>
                    <a:pt x="1029" y="3864"/>
                    <a:pt x="2128" y="3864"/>
                  </a:cubicBezTo>
                  <a:cubicBezTo>
                    <a:pt x="2163" y="3864"/>
                    <a:pt x="2198" y="3863"/>
                    <a:pt x="2233" y="3861"/>
                  </a:cubicBezTo>
                  <a:cubicBezTo>
                    <a:pt x="2886" y="3809"/>
                    <a:pt x="3430" y="3535"/>
                    <a:pt x="3809" y="3047"/>
                  </a:cubicBezTo>
                  <a:lnTo>
                    <a:pt x="3809" y="3047"/>
                  </a:lnTo>
                  <a:cubicBezTo>
                    <a:pt x="3539" y="3208"/>
                    <a:pt x="3213" y="3265"/>
                    <a:pt x="2886" y="3317"/>
                  </a:cubicBezTo>
                  <a:cubicBezTo>
                    <a:pt x="2851" y="3319"/>
                    <a:pt x="2816" y="3320"/>
                    <a:pt x="2781" y="3320"/>
                  </a:cubicBezTo>
                  <a:cubicBezTo>
                    <a:pt x="1682" y="3320"/>
                    <a:pt x="760" y="2468"/>
                    <a:pt x="710" y="1358"/>
                  </a:cubicBezTo>
                  <a:cubicBezTo>
                    <a:pt x="710" y="871"/>
                    <a:pt x="819" y="379"/>
                    <a:pt x="1145" y="0"/>
                  </a:cubicBezTo>
                  <a:close/>
                </a:path>
              </a:pathLst>
            </a:custGeom>
            <a:solidFill>
              <a:srgbClr val="BAC4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9"/>
            <p:cNvSpPr/>
            <p:nvPr/>
          </p:nvSpPr>
          <p:spPr>
            <a:xfrm>
              <a:off x="2044275" y="4848200"/>
              <a:ext cx="46275" cy="35375"/>
            </a:xfrm>
            <a:custGeom>
              <a:avLst/>
              <a:gdLst/>
              <a:ahLst/>
              <a:cxnLst/>
              <a:rect l="l" t="t" r="r" b="b"/>
              <a:pathLst>
                <a:path w="1851" h="1415" extrusionOk="0">
                  <a:moveTo>
                    <a:pt x="705" y="0"/>
                  </a:moveTo>
                  <a:cubicBezTo>
                    <a:pt x="544" y="0"/>
                    <a:pt x="379" y="52"/>
                    <a:pt x="270" y="109"/>
                  </a:cubicBezTo>
                  <a:cubicBezTo>
                    <a:pt x="218" y="109"/>
                    <a:pt x="218" y="161"/>
                    <a:pt x="161" y="218"/>
                  </a:cubicBezTo>
                  <a:cubicBezTo>
                    <a:pt x="0" y="379"/>
                    <a:pt x="161" y="596"/>
                    <a:pt x="270" y="762"/>
                  </a:cubicBezTo>
                  <a:lnTo>
                    <a:pt x="923" y="1249"/>
                  </a:lnTo>
                  <a:cubicBezTo>
                    <a:pt x="1032" y="1306"/>
                    <a:pt x="1250" y="1415"/>
                    <a:pt x="1415" y="1415"/>
                  </a:cubicBezTo>
                  <a:cubicBezTo>
                    <a:pt x="1524" y="1415"/>
                    <a:pt x="1633" y="1358"/>
                    <a:pt x="1685" y="1306"/>
                  </a:cubicBezTo>
                  <a:cubicBezTo>
                    <a:pt x="1741" y="1249"/>
                    <a:pt x="1741" y="1197"/>
                    <a:pt x="1794" y="1141"/>
                  </a:cubicBezTo>
                  <a:cubicBezTo>
                    <a:pt x="1850" y="871"/>
                    <a:pt x="1685" y="488"/>
                    <a:pt x="1467" y="327"/>
                  </a:cubicBezTo>
                  <a:cubicBezTo>
                    <a:pt x="1306" y="109"/>
                    <a:pt x="980" y="0"/>
                    <a:pt x="705" y="0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9"/>
            <p:cNvSpPr/>
            <p:nvPr/>
          </p:nvSpPr>
          <p:spPr>
            <a:xfrm>
              <a:off x="2083675" y="4887575"/>
              <a:ext cx="19050" cy="21800"/>
            </a:xfrm>
            <a:custGeom>
              <a:avLst/>
              <a:gdLst/>
              <a:ahLst/>
              <a:cxnLst/>
              <a:rect l="l" t="t" r="r" b="b"/>
              <a:pathLst>
                <a:path w="762" h="872" extrusionOk="0">
                  <a:moveTo>
                    <a:pt x="327" y="1"/>
                  </a:moveTo>
                  <a:cubicBezTo>
                    <a:pt x="165" y="1"/>
                    <a:pt x="0" y="166"/>
                    <a:pt x="0" y="384"/>
                  </a:cubicBezTo>
                  <a:cubicBezTo>
                    <a:pt x="0" y="545"/>
                    <a:pt x="109" y="763"/>
                    <a:pt x="218" y="819"/>
                  </a:cubicBezTo>
                  <a:cubicBezTo>
                    <a:pt x="274" y="819"/>
                    <a:pt x="327" y="871"/>
                    <a:pt x="383" y="871"/>
                  </a:cubicBezTo>
                  <a:lnTo>
                    <a:pt x="435" y="819"/>
                  </a:lnTo>
                  <a:cubicBezTo>
                    <a:pt x="492" y="819"/>
                    <a:pt x="544" y="763"/>
                    <a:pt x="601" y="710"/>
                  </a:cubicBezTo>
                  <a:cubicBezTo>
                    <a:pt x="762" y="545"/>
                    <a:pt x="710" y="219"/>
                    <a:pt x="492" y="57"/>
                  </a:cubicBezTo>
                  <a:cubicBezTo>
                    <a:pt x="435" y="57"/>
                    <a:pt x="383" y="1"/>
                    <a:pt x="327" y="1"/>
                  </a:cubicBezTo>
                  <a:close/>
                </a:path>
              </a:pathLst>
            </a:custGeom>
            <a:solidFill>
              <a:srgbClr val="E4ED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9"/>
            <p:cNvSpPr/>
            <p:nvPr/>
          </p:nvSpPr>
          <p:spPr>
            <a:xfrm>
              <a:off x="2040125" y="4814125"/>
              <a:ext cx="85775" cy="46275"/>
            </a:xfrm>
            <a:custGeom>
              <a:avLst/>
              <a:gdLst/>
              <a:ahLst/>
              <a:cxnLst/>
              <a:rect l="l" t="t" r="r" b="b"/>
              <a:pathLst>
                <a:path w="3431" h="1851" extrusionOk="0">
                  <a:moveTo>
                    <a:pt x="710" y="1"/>
                  </a:moveTo>
                  <a:cubicBezTo>
                    <a:pt x="545" y="1"/>
                    <a:pt x="384" y="1"/>
                    <a:pt x="219" y="57"/>
                  </a:cubicBezTo>
                  <a:cubicBezTo>
                    <a:pt x="166" y="57"/>
                    <a:pt x="110" y="109"/>
                    <a:pt x="110" y="109"/>
                  </a:cubicBezTo>
                  <a:cubicBezTo>
                    <a:pt x="57" y="166"/>
                    <a:pt x="1" y="218"/>
                    <a:pt x="57" y="275"/>
                  </a:cubicBezTo>
                  <a:cubicBezTo>
                    <a:pt x="57" y="327"/>
                    <a:pt x="110" y="384"/>
                    <a:pt x="166" y="384"/>
                  </a:cubicBezTo>
                  <a:cubicBezTo>
                    <a:pt x="436" y="493"/>
                    <a:pt x="710" y="436"/>
                    <a:pt x="1037" y="493"/>
                  </a:cubicBezTo>
                  <a:cubicBezTo>
                    <a:pt x="1524" y="601"/>
                    <a:pt x="2016" y="762"/>
                    <a:pt x="2452" y="1089"/>
                  </a:cubicBezTo>
                  <a:cubicBezTo>
                    <a:pt x="2721" y="1254"/>
                    <a:pt x="2996" y="1472"/>
                    <a:pt x="3213" y="1798"/>
                  </a:cubicBezTo>
                  <a:cubicBezTo>
                    <a:pt x="3213" y="1798"/>
                    <a:pt x="3213" y="1851"/>
                    <a:pt x="3266" y="1851"/>
                  </a:cubicBezTo>
                  <a:lnTo>
                    <a:pt x="3322" y="1851"/>
                  </a:lnTo>
                  <a:cubicBezTo>
                    <a:pt x="3374" y="1851"/>
                    <a:pt x="3374" y="1798"/>
                    <a:pt x="3374" y="1742"/>
                  </a:cubicBezTo>
                  <a:cubicBezTo>
                    <a:pt x="3431" y="1633"/>
                    <a:pt x="3266" y="1415"/>
                    <a:pt x="3157" y="1307"/>
                  </a:cubicBezTo>
                  <a:cubicBezTo>
                    <a:pt x="3048" y="1145"/>
                    <a:pt x="2887" y="1037"/>
                    <a:pt x="2778" y="928"/>
                  </a:cubicBezTo>
                  <a:cubicBezTo>
                    <a:pt x="2234" y="436"/>
                    <a:pt x="1472" y="1"/>
                    <a:pt x="710" y="1"/>
                  </a:cubicBezTo>
                  <a:close/>
                </a:path>
              </a:pathLst>
            </a:custGeom>
            <a:solidFill>
              <a:srgbClr val="4D6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9"/>
            <p:cNvSpPr/>
            <p:nvPr/>
          </p:nvSpPr>
          <p:spPr>
            <a:xfrm>
              <a:off x="2124475" y="4863100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166" y="0"/>
                  </a:moveTo>
                  <a:cubicBezTo>
                    <a:pt x="57" y="0"/>
                    <a:pt x="0" y="166"/>
                    <a:pt x="57" y="218"/>
                  </a:cubicBezTo>
                  <a:cubicBezTo>
                    <a:pt x="57" y="275"/>
                    <a:pt x="109" y="275"/>
                    <a:pt x="109" y="275"/>
                  </a:cubicBezTo>
                  <a:lnTo>
                    <a:pt x="166" y="275"/>
                  </a:lnTo>
                  <a:cubicBezTo>
                    <a:pt x="275" y="218"/>
                    <a:pt x="275" y="0"/>
                    <a:pt x="166" y="0"/>
                  </a:cubicBezTo>
                  <a:close/>
                </a:path>
              </a:pathLst>
            </a:custGeom>
            <a:solidFill>
              <a:srgbClr val="4D6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9"/>
            <p:cNvSpPr/>
            <p:nvPr/>
          </p:nvSpPr>
          <p:spPr>
            <a:xfrm>
              <a:off x="2823650" y="4040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385A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59"/>
          <p:cNvSpPr txBox="1">
            <a:spLocks noGrp="1"/>
          </p:cNvSpPr>
          <p:nvPr>
            <p:ph type="ctrTitle"/>
          </p:nvPr>
        </p:nvSpPr>
        <p:spPr>
          <a:xfrm>
            <a:off x="2297025" y="3930459"/>
            <a:ext cx="12585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hlink"/>
                </a:solidFill>
                <a:uFill>
                  <a:noFill/>
                </a:uFill>
                <a:hlinkClick r:id="" action="ppaction://hlinkshowjump?jump=nextslide"/>
              </a:rPr>
              <a:t>CONTINUE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4" grpId="0" animBg="1"/>
      <p:bldP spid="2605" grpId="0" animBg="1"/>
      <p:bldP spid="2615" grpId="0"/>
      <p:bldP spid="2616" grpId="0" build="p"/>
      <p:bldP spid="267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13" y="0"/>
            <a:ext cx="5827737" cy="3846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0" y="520625"/>
            <a:ext cx="7556938" cy="402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69"/>
          <p:cNvSpPr txBox="1">
            <a:spLocks noGrp="1"/>
          </p:cNvSpPr>
          <p:nvPr>
            <p:ph type="title"/>
          </p:nvPr>
        </p:nvSpPr>
        <p:spPr>
          <a:xfrm>
            <a:off x="587101" y="40286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Extract New Features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43" name="Google Shape;3107;p69"/>
          <p:cNvSpPr txBox="1">
            <a:spLocks/>
          </p:cNvSpPr>
          <p:nvPr/>
        </p:nvSpPr>
        <p:spPr>
          <a:xfrm>
            <a:off x="713250" y="757579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/>
              <a:t>Extract BMI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377"/>
            <a:ext cx="9144000" cy="2395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7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 chronic Conditions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" y="1404072"/>
            <a:ext cx="9144000" cy="34704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1694" y="297762"/>
            <a:ext cx="7717500" cy="478200"/>
          </a:xfrm>
        </p:spPr>
        <p:txBody>
          <a:bodyPr/>
          <a:lstStyle/>
          <a:p>
            <a:r>
              <a:rPr lang="en-US" dirty="0" smtClean="0"/>
              <a:t>Extract Health Score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1017700"/>
            <a:ext cx="7104993" cy="3925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28138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55" y="0"/>
            <a:ext cx="471914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1" name="Google Shape;3341;p74"/>
          <p:cNvSpPr txBox="1">
            <a:spLocks noGrp="1"/>
          </p:cNvSpPr>
          <p:nvPr>
            <p:ph type="title"/>
          </p:nvPr>
        </p:nvSpPr>
        <p:spPr>
          <a:xfrm>
            <a:off x="842553" y="91968"/>
            <a:ext cx="7040206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Drop unnecessery columns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368"/>
            <a:ext cx="9144000" cy="43625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286"/>
            <a:ext cx="9144000" cy="4144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p76"/>
          <p:cNvSpPr txBox="1">
            <a:spLocks noGrp="1"/>
          </p:cNvSpPr>
          <p:nvPr>
            <p:ph type="title"/>
          </p:nvPr>
        </p:nvSpPr>
        <p:spPr>
          <a:xfrm>
            <a:off x="555569" y="297762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Univariate analysis</a:t>
            </a:r>
            <a:endParaRPr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3188"/>
            <a:ext cx="9144000" cy="28171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0101"/>
          <a:stretch/>
        </p:blipFill>
        <p:spPr>
          <a:xfrm>
            <a:off x="943512" y="220715"/>
            <a:ext cx="6461650" cy="46560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t="49814" b="1"/>
          <a:stretch/>
        </p:blipFill>
        <p:spPr>
          <a:xfrm>
            <a:off x="1870840" y="122416"/>
            <a:ext cx="6421821" cy="4852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73"/>
            <a:ext cx="9144000" cy="2070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575769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6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 OF </a:t>
            </a:r>
            <a:r>
              <a:rPr lang="en" dirty="0" smtClean="0"/>
              <a:t>The Presentation</a:t>
            </a:r>
            <a:endParaRPr dirty="0"/>
          </a:p>
        </p:txBody>
      </p:sp>
      <p:sp>
        <p:nvSpPr>
          <p:cNvPr id="2679" name="Google Shape;2679;p60"/>
          <p:cNvSpPr txBox="1">
            <a:spLocks noGrp="1"/>
          </p:cNvSpPr>
          <p:nvPr>
            <p:ph type="body" idx="1"/>
          </p:nvPr>
        </p:nvSpPr>
        <p:spPr>
          <a:xfrm>
            <a:off x="713225" y="1076275"/>
            <a:ext cx="7717500" cy="3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Here’s what you’ll find in this </a:t>
            </a:r>
            <a:r>
              <a:rPr lang="en" b="1" dirty="0">
                <a:uFill>
                  <a:noFill/>
                </a:uFill>
                <a:hlinkClick r:id="rId3"/>
              </a:rPr>
              <a:t>Slidesgo </a:t>
            </a:r>
            <a:r>
              <a:rPr lang="en" dirty="0"/>
              <a:t>template: </a:t>
            </a:r>
            <a:endParaRPr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500" dirty="0" smtClean="0"/>
              <a:t>First Understanding Data: </a:t>
            </a:r>
            <a:br>
              <a:rPr lang="en-US" sz="1500" dirty="0" smtClean="0"/>
            </a:br>
            <a:r>
              <a:rPr lang="en-US" sz="1500" dirty="0" smtClean="0"/>
              <a:t>A) </a:t>
            </a:r>
            <a:r>
              <a:rPr lang="en-US" sz="1500" dirty="0" err="1" smtClean="0"/>
              <a:t>understnad</a:t>
            </a:r>
            <a:r>
              <a:rPr lang="en-US" sz="1500" dirty="0" smtClean="0"/>
              <a:t> the columns </a:t>
            </a:r>
            <a:br>
              <a:rPr lang="en-US" sz="1500" dirty="0" smtClean="0"/>
            </a:br>
            <a:r>
              <a:rPr lang="en-US" sz="1500" dirty="0" smtClean="0"/>
              <a:t>B) Check the data types </a:t>
            </a:r>
            <a:br>
              <a:rPr lang="en-US" sz="1500" dirty="0" smtClean="0"/>
            </a:br>
            <a:r>
              <a:rPr lang="en-US" sz="1500" dirty="0" smtClean="0"/>
              <a:t>C) Describe </a:t>
            </a:r>
            <a:r>
              <a:rPr lang="en-US" sz="1500" dirty="0" err="1" smtClean="0"/>
              <a:t>Num</a:t>
            </a:r>
            <a:r>
              <a:rPr lang="en-US" sz="1500" dirty="0" smtClean="0"/>
              <a:t> </a:t>
            </a:r>
            <a:r>
              <a:rPr lang="en-US" sz="1500" dirty="0" err="1" smtClean="0"/>
              <a:t>colu</a:t>
            </a:r>
            <a:endParaRPr sz="15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500" b="1" dirty="0" smtClean="0"/>
              <a:t>Extract New Features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500" b="1" dirty="0" smtClean="0"/>
              <a:t>EDA a) UNIANALYSIS b)BIANALYSIS c) MULTI</a:t>
            </a:r>
            <a:endParaRPr sz="1500" b="1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500" dirty="0" smtClean="0"/>
              <a:t>Pre-Processing </a:t>
            </a:r>
            <a:br>
              <a:rPr lang="en" sz="1500" dirty="0" smtClean="0"/>
            </a:br>
            <a:r>
              <a:rPr lang="en" sz="1500" dirty="0" smtClean="0"/>
              <a:t>a)Detect and Handle Duplicates</a:t>
            </a:r>
            <a:r>
              <a:rPr lang="en" sz="1500" dirty="0" smtClean="0"/>
              <a:t>.</a:t>
            </a:r>
            <a:br>
              <a:rPr lang="en" sz="1500" dirty="0" smtClean="0"/>
            </a:br>
            <a:r>
              <a:rPr lang="en" sz="1500" dirty="0" smtClean="0"/>
              <a:t>B) Train test split.</a:t>
            </a:r>
            <a:br>
              <a:rPr lang="en" sz="1500" dirty="0" smtClean="0"/>
            </a:br>
            <a:r>
              <a:rPr lang="en" sz="1500" dirty="0" smtClean="0"/>
              <a:t>C) Detect and Handle NANS</a:t>
            </a:r>
            <a:br>
              <a:rPr lang="en" sz="1500" dirty="0" smtClean="0"/>
            </a:br>
            <a:r>
              <a:rPr lang="en" sz="1500" dirty="0" smtClean="0"/>
              <a:t>D) Detect and handle outliers</a:t>
            </a:r>
            <a:br>
              <a:rPr lang="en" sz="1500" dirty="0" smtClean="0"/>
            </a:br>
            <a:r>
              <a:rPr lang="en" sz="1500" dirty="0" smtClean="0"/>
              <a:t>E) Encoding</a:t>
            </a:r>
            <a:br>
              <a:rPr lang="en" sz="1500" dirty="0" smtClean="0"/>
            </a:br>
            <a:r>
              <a:rPr lang="en" sz="1500" dirty="0" smtClean="0"/>
              <a:t>F) Imbalanced </a:t>
            </a:r>
            <a:br>
              <a:rPr lang="en" sz="1500" dirty="0" smtClean="0"/>
            </a:br>
            <a:r>
              <a:rPr lang="en" sz="1500" dirty="0" smtClean="0"/>
              <a:t>G) Scaling</a:t>
            </a:r>
            <a:endParaRPr sz="1500" dirty="0" smtClean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500" dirty="0" smtClean="0"/>
              <a:t>S</a:t>
            </a:r>
            <a:r>
              <a:rPr lang="en" sz="1500" dirty="0" smtClean="0"/>
              <a:t>ave the Train and Test in the new CSV </a:t>
            </a:r>
            <a:endParaRPr sz="1500" dirty="0"/>
          </a:p>
        </p:txBody>
      </p:sp>
      <p:sp>
        <p:nvSpPr>
          <p:cNvPr id="2680" name="Google Shape;2680;p60"/>
          <p:cNvSpPr/>
          <p:nvPr/>
        </p:nvSpPr>
        <p:spPr>
          <a:xfrm>
            <a:off x="3921900" y="4700807"/>
            <a:ext cx="1300200" cy="300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0"/>
          <p:cNvSpPr txBox="1">
            <a:spLocks noGrp="1"/>
          </p:cNvSpPr>
          <p:nvPr>
            <p:ph type="ctrTitle" idx="4294967295"/>
          </p:nvPr>
        </p:nvSpPr>
        <p:spPr>
          <a:xfrm>
            <a:off x="4570291" y="4730057"/>
            <a:ext cx="6294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" action="ppaction://hlinkshowjump?jump=nextslide"/>
              </a:rPr>
              <a:t>NEXT</a:t>
            </a:r>
            <a:endParaRPr sz="1400"/>
          </a:p>
        </p:txBody>
      </p:sp>
      <p:sp>
        <p:nvSpPr>
          <p:cNvPr id="2682" name="Google Shape;2682;p60"/>
          <p:cNvSpPr txBox="1">
            <a:spLocks noGrp="1"/>
          </p:cNvSpPr>
          <p:nvPr>
            <p:ph type="ctrTitle" idx="4294967295"/>
          </p:nvPr>
        </p:nvSpPr>
        <p:spPr>
          <a:xfrm>
            <a:off x="3943606" y="4730057"/>
            <a:ext cx="6294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" action="ppaction://hlinkshowjump?jump=previousslide"/>
              </a:rPr>
              <a:t>PREV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8" grpId="0"/>
      <p:bldP spid="2679" grpId="0" build="p"/>
      <p:bldP spid="2680" grpId="0" animBg="1"/>
      <p:bldP spid="2681" grpId="0"/>
      <p:bldP spid="26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4" y="113315"/>
            <a:ext cx="8401050" cy="4286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4" y="712405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6" y="165866"/>
            <a:ext cx="8401050" cy="428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6" y="628321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113315"/>
            <a:ext cx="8401050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775467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5" y="134336"/>
            <a:ext cx="8401050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5" y="649343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5" y="155356"/>
            <a:ext cx="8401050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85" y="596791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228928"/>
            <a:ext cx="8401050" cy="428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857250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" y="102805"/>
            <a:ext cx="8401050" cy="428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" y="712405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5" y="113315"/>
            <a:ext cx="8401050" cy="4286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55" y="575770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6" y="123825"/>
            <a:ext cx="8401050" cy="4286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6" y="743935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" y="186887"/>
            <a:ext cx="8401050" cy="428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" y="754445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p61"/>
          <p:cNvSpPr txBox="1">
            <a:spLocks noGrp="1"/>
          </p:cNvSpPr>
          <p:nvPr>
            <p:ph type="title"/>
          </p:nvPr>
        </p:nvSpPr>
        <p:spPr>
          <a:xfrm>
            <a:off x="715275" y="19676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smtClean="0"/>
              <a:t>Import </a:t>
            </a:r>
            <a:r>
              <a:rPr lang="en-US" dirty="0"/>
              <a:t>libraries</a:t>
            </a:r>
            <a:endParaRPr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5" y="810516"/>
            <a:ext cx="7662041" cy="4132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4" y="144845"/>
            <a:ext cx="8401050" cy="428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4" y="743936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" y="197397"/>
            <a:ext cx="8401050" cy="4286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" y="754446"/>
            <a:ext cx="8401050" cy="428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p98"/>
          <p:cNvSpPr txBox="1">
            <a:spLocks noGrp="1"/>
          </p:cNvSpPr>
          <p:nvPr>
            <p:ph type="title"/>
          </p:nvPr>
        </p:nvSpPr>
        <p:spPr>
          <a:xfrm>
            <a:off x="713225" y="55001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Bivariate </a:t>
            </a:r>
            <a:r>
              <a:rPr lang="en-US" dirty="0" smtClean="0"/>
              <a:t>analysis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but first we need to drop nans and encode the target column to see its </a:t>
            </a:r>
            <a:r>
              <a:rPr lang="en-US" dirty="0" err="1"/>
              <a:t>corr</a:t>
            </a:r>
            <a:r>
              <a:rPr lang="en-US" dirty="0"/>
              <a:t> with other features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" y="1501849"/>
            <a:ext cx="9144000" cy="3427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7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3271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147145"/>
            <a:ext cx="7357241" cy="46455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1201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55" y="281068"/>
            <a:ext cx="6756425" cy="4394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560"/>
            <a:ext cx="9144000" cy="20945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9" y="84560"/>
            <a:ext cx="7116982" cy="4612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22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420" y="0"/>
            <a:ext cx="6103159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028"/>
            <a:ext cx="9144000" cy="2224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4" y="93028"/>
            <a:ext cx="7410432" cy="462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20"/>
            <a:ext cx="9144000" cy="2241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13" y="75947"/>
            <a:ext cx="7354621" cy="4836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979"/>
            <a:ext cx="9144000" cy="20959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018" y="188979"/>
            <a:ext cx="7441963" cy="4646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2697;p61"/>
          <p:cNvSpPr txBox="1">
            <a:spLocks noGrp="1"/>
          </p:cNvSpPr>
          <p:nvPr>
            <p:ph type="title"/>
          </p:nvPr>
        </p:nvSpPr>
        <p:spPr>
          <a:xfrm>
            <a:off x="715275" y="196766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First: read the csv using pandas</a:t>
            </a:r>
            <a:endParaRPr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63" y="788276"/>
            <a:ext cx="7967724" cy="4119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64"/>
            <a:ext cx="9144000" cy="25247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975" y="174264"/>
            <a:ext cx="6532050" cy="4626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730"/>
            <a:ext cx="9144000" cy="2279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71960"/>
            <a:ext cx="7095121" cy="4430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131"/>
            <a:ext cx="9144000" cy="2493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83" y="95131"/>
            <a:ext cx="6137447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86"/>
            <a:ext cx="9144000" cy="2481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5" y="90886"/>
            <a:ext cx="7389411" cy="4715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963"/>
            <a:ext cx="9144000" cy="24711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727" y="0"/>
            <a:ext cx="549654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61"/>
            <a:ext cx="9144000" cy="2300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70" y="212840"/>
            <a:ext cx="7032059" cy="4391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603"/>
            <a:ext cx="9144000" cy="2336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1" y="173603"/>
            <a:ext cx="7462983" cy="466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48"/>
            <a:ext cx="9144000" cy="2419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6" y="139182"/>
            <a:ext cx="7688325" cy="4741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257"/>
            <a:ext cx="9144000" cy="20853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0" y="194257"/>
            <a:ext cx="7735839" cy="4280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67"/>
            <a:ext cx="9144000" cy="21546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04" y="201667"/>
            <a:ext cx="7808991" cy="4143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p63"/>
          <p:cNvSpPr/>
          <p:nvPr/>
        </p:nvSpPr>
        <p:spPr>
          <a:xfrm>
            <a:off x="3667225" y="120053"/>
            <a:ext cx="1554875" cy="1067800"/>
          </a:xfrm>
          <a:custGeom>
            <a:avLst/>
            <a:gdLst/>
            <a:ahLst/>
            <a:cxnLst/>
            <a:rect l="l" t="t" r="r" b="b"/>
            <a:pathLst>
              <a:path w="62195" h="42712" extrusionOk="0">
                <a:moveTo>
                  <a:pt x="44566" y="1"/>
                </a:moveTo>
                <a:cubicBezTo>
                  <a:pt x="27424" y="1"/>
                  <a:pt x="0" y="16215"/>
                  <a:pt x="0" y="27150"/>
                </a:cubicBezTo>
                <a:cubicBezTo>
                  <a:pt x="0" y="38089"/>
                  <a:pt x="13930" y="42712"/>
                  <a:pt x="31072" y="42712"/>
                </a:cubicBezTo>
                <a:cubicBezTo>
                  <a:pt x="48266" y="42712"/>
                  <a:pt x="62195" y="38089"/>
                  <a:pt x="62195" y="27150"/>
                </a:cubicBezTo>
                <a:cubicBezTo>
                  <a:pt x="62195" y="16215"/>
                  <a:pt x="61760" y="1"/>
                  <a:pt x="445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63"/>
          <p:cNvSpPr txBox="1">
            <a:spLocks noGrp="1"/>
          </p:cNvSpPr>
          <p:nvPr>
            <p:ph type="title"/>
          </p:nvPr>
        </p:nvSpPr>
        <p:spPr>
          <a:xfrm>
            <a:off x="726541" y="1329338"/>
            <a:ext cx="768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Now : We start Understanding the data</a:t>
            </a:r>
            <a:endParaRPr dirty="0"/>
          </a:p>
        </p:txBody>
      </p:sp>
      <p:sp>
        <p:nvSpPr>
          <p:cNvPr id="2745" name="Google Shape;2745;p63"/>
          <p:cNvSpPr txBox="1">
            <a:spLocks noGrp="1"/>
          </p:cNvSpPr>
          <p:nvPr>
            <p:ph type="title" idx="2"/>
          </p:nvPr>
        </p:nvSpPr>
        <p:spPr>
          <a:xfrm>
            <a:off x="3951187" y="430903"/>
            <a:ext cx="11250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2747" name="Google Shape;2747;p63"/>
          <p:cNvSpPr/>
          <p:nvPr/>
        </p:nvSpPr>
        <p:spPr>
          <a:xfrm>
            <a:off x="3921900" y="4700807"/>
            <a:ext cx="1300200" cy="300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63"/>
          <p:cNvSpPr txBox="1">
            <a:spLocks noGrp="1"/>
          </p:cNvSpPr>
          <p:nvPr>
            <p:ph type="ctrTitle" idx="4294967295"/>
          </p:nvPr>
        </p:nvSpPr>
        <p:spPr>
          <a:xfrm>
            <a:off x="4570291" y="4730057"/>
            <a:ext cx="6294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hlink"/>
                </a:solidFill>
                <a:uFill>
                  <a:noFill/>
                </a:uFill>
                <a:hlinkClick r:id="" action="ppaction://hlinkshowjump?jump=nextslide"/>
              </a:rPr>
              <a:t>NEXT</a:t>
            </a:r>
            <a:endParaRPr sz="1400"/>
          </a:p>
        </p:txBody>
      </p:sp>
      <p:sp>
        <p:nvSpPr>
          <p:cNvPr id="2749" name="Google Shape;2749;p63"/>
          <p:cNvSpPr txBox="1">
            <a:spLocks noGrp="1"/>
          </p:cNvSpPr>
          <p:nvPr>
            <p:ph type="ctrTitle" idx="4294967295"/>
          </p:nvPr>
        </p:nvSpPr>
        <p:spPr>
          <a:xfrm>
            <a:off x="3943606" y="4730057"/>
            <a:ext cx="629400" cy="24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hlink"/>
                </a:solidFill>
                <a:uFill>
                  <a:noFill/>
                </a:uFill>
                <a:hlinkClick r:id="" action="ppaction://hlinkshowjump?jump=previousslide"/>
              </a:rPr>
              <a:t>PREV</a:t>
            </a:r>
            <a:endParaRPr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" r="83790"/>
          <a:stretch/>
        </p:blipFill>
        <p:spPr>
          <a:xfrm>
            <a:off x="3593919" y="2872227"/>
            <a:ext cx="1482268" cy="563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3" grpId="0" animBg="1"/>
      <p:bldP spid="2744" grpId="0"/>
      <p:bldP spid="2745" grpId="0"/>
      <p:bldP spid="2747" grpId="0" animBg="1"/>
      <p:bldP spid="2748" grpId="0"/>
      <p:bldP spid="274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963"/>
            <a:ext cx="9144000" cy="2547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22" y="262758"/>
            <a:ext cx="7598155" cy="43933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963"/>
            <a:ext cx="9144000" cy="2149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2" y="346841"/>
            <a:ext cx="7735839" cy="42318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p118"/>
          <p:cNvSpPr txBox="1">
            <a:spLocks noGrp="1"/>
          </p:cNvSpPr>
          <p:nvPr>
            <p:ph type="title"/>
          </p:nvPr>
        </p:nvSpPr>
        <p:spPr>
          <a:xfrm>
            <a:off x="2067660" y="268858"/>
            <a:ext cx="483763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 analysis</a:t>
            </a:r>
            <a:endParaRPr dirty="0"/>
          </a:p>
        </p:txBody>
      </p:sp>
      <p:grpSp>
        <p:nvGrpSpPr>
          <p:cNvPr id="6287" name="Google Shape;6287;p118"/>
          <p:cNvGrpSpPr/>
          <p:nvPr/>
        </p:nvGrpSpPr>
        <p:grpSpPr>
          <a:xfrm>
            <a:off x="286988" y="4172338"/>
            <a:ext cx="985925" cy="744150"/>
            <a:chOff x="1666700" y="5967688"/>
            <a:chExt cx="985925" cy="744150"/>
          </a:xfrm>
        </p:grpSpPr>
        <p:sp>
          <p:nvSpPr>
            <p:cNvPr id="6288" name="Google Shape;6288;p118"/>
            <p:cNvSpPr/>
            <p:nvPr/>
          </p:nvSpPr>
          <p:spPr>
            <a:xfrm>
              <a:off x="1666700" y="5967688"/>
              <a:ext cx="985925" cy="744150"/>
            </a:xfrm>
            <a:custGeom>
              <a:avLst/>
              <a:gdLst/>
              <a:ahLst/>
              <a:cxnLst/>
              <a:rect l="l" t="t" r="r" b="b"/>
              <a:pathLst>
                <a:path w="39437" h="29766" extrusionOk="0">
                  <a:moveTo>
                    <a:pt x="31419" y="0"/>
                  </a:moveTo>
                  <a:cubicBezTo>
                    <a:pt x="30988" y="0"/>
                    <a:pt x="30551" y="105"/>
                    <a:pt x="30144" y="326"/>
                  </a:cubicBezTo>
                  <a:lnTo>
                    <a:pt x="1839" y="15340"/>
                  </a:lnTo>
                  <a:cubicBezTo>
                    <a:pt x="515" y="16060"/>
                    <a:pt x="0" y="17694"/>
                    <a:pt x="720" y="19018"/>
                  </a:cubicBezTo>
                  <a:lnTo>
                    <a:pt x="5624" y="28320"/>
                  </a:lnTo>
                  <a:cubicBezTo>
                    <a:pt x="6116" y="29236"/>
                    <a:pt x="7051" y="29765"/>
                    <a:pt x="8022" y="29765"/>
                  </a:cubicBezTo>
                  <a:cubicBezTo>
                    <a:pt x="8453" y="29765"/>
                    <a:pt x="8892" y="29661"/>
                    <a:pt x="9302" y="29440"/>
                  </a:cubicBezTo>
                  <a:lnTo>
                    <a:pt x="37598" y="14523"/>
                  </a:lnTo>
                  <a:cubicBezTo>
                    <a:pt x="38930" y="13812"/>
                    <a:pt x="39437" y="12177"/>
                    <a:pt x="38726" y="10845"/>
                  </a:cubicBezTo>
                  <a:lnTo>
                    <a:pt x="33822" y="1446"/>
                  </a:lnTo>
                  <a:cubicBezTo>
                    <a:pt x="33324" y="529"/>
                    <a:pt x="32387" y="0"/>
                    <a:pt x="31419" y="0"/>
                  </a:cubicBezTo>
                  <a:close/>
                </a:path>
              </a:pathLst>
            </a:custGeom>
            <a:solidFill>
              <a:srgbClr val="F1F0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118"/>
            <p:cNvSpPr/>
            <p:nvPr/>
          </p:nvSpPr>
          <p:spPr>
            <a:xfrm>
              <a:off x="1758650" y="6363863"/>
              <a:ext cx="130375" cy="130375"/>
            </a:xfrm>
            <a:custGeom>
              <a:avLst/>
              <a:gdLst/>
              <a:ahLst/>
              <a:cxnLst/>
              <a:rect l="l" t="t" r="r" b="b"/>
              <a:pathLst>
                <a:path w="5215" h="5215" extrusionOk="0">
                  <a:moveTo>
                    <a:pt x="2555" y="0"/>
                  </a:moveTo>
                  <a:cubicBezTo>
                    <a:pt x="1305" y="0"/>
                    <a:pt x="194" y="901"/>
                    <a:pt x="0" y="2256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lnTo>
                    <a:pt x="0" y="2763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409" y="4193"/>
                    <a:pt x="515" y="4193"/>
                    <a:pt x="515" y="4299"/>
                  </a:cubicBezTo>
                  <a:lnTo>
                    <a:pt x="613" y="4299"/>
                  </a:lnTo>
                  <a:cubicBezTo>
                    <a:pt x="613" y="4397"/>
                    <a:pt x="613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lnTo>
                    <a:pt x="1128" y="4806"/>
                  </a:lnTo>
                  <a:cubicBezTo>
                    <a:pt x="1226" y="4806"/>
                    <a:pt x="1226" y="4912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5" y="5010"/>
                    <a:pt x="1741" y="5117"/>
                    <a:pt x="1741" y="5117"/>
                  </a:cubicBezTo>
                  <a:lnTo>
                    <a:pt x="2044" y="5117"/>
                  </a:lnTo>
                  <a:lnTo>
                    <a:pt x="2044" y="5215"/>
                  </a:lnTo>
                  <a:lnTo>
                    <a:pt x="2354" y="5215"/>
                  </a:lnTo>
                  <a:cubicBezTo>
                    <a:pt x="2763" y="5215"/>
                    <a:pt x="3172" y="5215"/>
                    <a:pt x="3580" y="5010"/>
                  </a:cubicBezTo>
                  <a:cubicBezTo>
                    <a:pt x="3678" y="5010"/>
                    <a:pt x="3785" y="4912"/>
                    <a:pt x="3785" y="4912"/>
                  </a:cubicBezTo>
                  <a:cubicBezTo>
                    <a:pt x="3883" y="4912"/>
                    <a:pt x="3989" y="4806"/>
                    <a:pt x="3989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lnTo>
                    <a:pt x="4904" y="1537"/>
                  </a:lnTo>
                  <a:lnTo>
                    <a:pt x="4904" y="1439"/>
                  </a:lnTo>
                  <a:lnTo>
                    <a:pt x="4806" y="1332"/>
                  </a:lnTo>
                  <a:cubicBezTo>
                    <a:pt x="4398" y="621"/>
                    <a:pt x="3678" y="106"/>
                    <a:pt x="2763" y="8"/>
                  </a:cubicBezTo>
                  <a:cubicBezTo>
                    <a:pt x="2693" y="3"/>
                    <a:pt x="2624" y="0"/>
                    <a:pt x="2555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118"/>
            <p:cNvSpPr/>
            <p:nvPr/>
          </p:nvSpPr>
          <p:spPr>
            <a:xfrm>
              <a:off x="1735750" y="6361013"/>
              <a:ext cx="148175" cy="131150"/>
            </a:xfrm>
            <a:custGeom>
              <a:avLst/>
              <a:gdLst/>
              <a:ahLst/>
              <a:cxnLst/>
              <a:rect l="l" t="t" r="r" b="b"/>
              <a:pathLst>
                <a:path w="5927" h="5246" extrusionOk="0">
                  <a:moveTo>
                    <a:pt x="2940" y="1"/>
                  </a:moveTo>
                  <a:cubicBezTo>
                    <a:pt x="2527" y="1"/>
                    <a:pt x="2111" y="105"/>
                    <a:pt x="1734" y="327"/>
                  </a:cubicBezTo>
                  <a:cubicBezTo>
                    <a:pt x="410" y="940"/>
                    <a:pt x="1" y="2574"/>
                    <a:pt x="614" y="3800"/>
                  </a:cubicBezTo>
                  <a:cubicBezTo>
                    <a:pt x="1106" y="4717"/>
                    <a:pt x="1994" y="5246"/>
                    <a:pt x="2901" y="5246"/>
                  </a:cubicBezTo>
                  <a:cubicBezTo>
                    <a:pt x="3304" y="5246"/>
                    <a:pt x="3710" y="5141"/>
                    <a:pt x="4088" y="4920"/>
                  </a:cubicBezTo>
                  <a:cubicBezTo>
                    <a:pt x="5412" y="4307"/>
                    <a:pt x="5927" y="2672"/>
                    <a:pt x="5207" y="1446"/>
                  </a:cubicBezTo>
                  <a:cubicBezTo>
                    <a:pt x="4783" y="530"/>
                    <a:pt x="3869" y="1"/>
                    <a:pt x="2940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118"/>
            <p:cNvSpPr/>
            <p:nvPr/>
          </p:nvSpPr>
          <p:spPr>
            <a:xfrm>
              <a:off x="1766400" y="63691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2" y="1"/>
                  </a:moveTo>
                  <a:lnTo>
                    <a:pt x="2862" y="1"/>
                  </a:lnTo>
                  <a:cubicBezTo>
                    <a:pt x="3164" y="205"/>
                    <a:pt x="3368" y="409"/>
                    <a:pt x="3573" y="818"/>
                  </a:cubicBezTo>
                  <a:cubicBezTo>
                    <a:pt x="4186" y="2044"/>
                    <a:pt x="3679" y="3572"/>
                    <a:pt x="2453" y="4292"/>
                  </a:cubicBezTo>
                  <a:cubicBezTo>
                    <a:pt x="2044" y="4496"/>
                    <a:pt x="1636" y="4598"/>
                    <a:pt x="1227" y="4598"/>
                  </a:cubicBezTo>
                  <a:cubicBezTo>
                    <a:pt x="818" y="4598"/>
                    <a:pt x="410" y="4496"/>
                    <a:pt x="1" y="4292"/>
                  </a:cubicBezTo>
                  <a:lnTo>
                    <a:pt x="1" y="4292"/>
                  </a:lnTo>
                  <a:cubicBezTo>
                    <a:pt x="499" y="4665"/>
                    <a:pt x="1109" y="4887"/>
                    <a:pt x="1718" y="4887"/>
                  </a:cubicBezTo>
                  <a:cubicBezTo>
                    <a:pt x="2109" y="4887"/>
                    <a:pt x="2501" y="4795"/>
                    <a:pt x="2862" y="4594"/>
                  </a:cubicBezTo>
                  <a:cubicBezTo>
                    <a:pt x="4186" y="3981"/>
                    <a:pt x="4701" y="2346"/>
                    <a:pt x="3981" y="1120"/>
                  </a:cubicBezTo>
                  <a:cubicBezTo>
                    <a:pt x="3777" y="614"/>
                    <a:pt x="3368" y="205"/>
                    <a:pt x="2862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118"/>
            <p:cNvSpPr/>
            <p:nvPr/>
          </p:nvSpPr>
          <p:spPr>
            <a:xfrm>
              <a:off x="1751075" y="63971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cubicBezTo>
                    <a:pt x="1" y="2354"/>
                    <a:pt x="1" y="2452"/>
                    <a:pt x="99" y="2452"/>
                  </a:cubicBezTo>
                  <a:cubicBezTo>
                    <a:pt x="99" y="2559"/>
                    <a:pt x="99" y="2559"/>
                    <a:pt x="205" y="2657"/>
                  </a:cubicBezTo>
                  <a:lnTo>
                    <a:pt x="4799" y="311"/>
                  </a:lnTo>
                  <a:cubicBezTo>
                    <a:pt x="4701" y="205"/>
                    <a:pt x="4701" y="107"/>
                    <a:pt x="4701" y="107"/>
                  </a:cubicBezTo>
                  <a:cubicBezTo>
                    <a:pt x="4701" y="0"/>
                    <a:pt x="4594" y="0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118"/>
            <p:cNvSpPr/>
            <p:nvPr/>
          </p:nvSpPr>
          <p:spPr>
            <a:xfrm>
              <a:off x="1748425" y="63920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1" y="2452"/>
                  </a:lnTo>
                  <a:cubicBezTo>
                    <a:pt x="107" y="2452"/>
                    <a:pt x="107" y="2558"/>
                    <a:pt x="107" y="2558"/>
                  </a:cubicBezTo>
                  <a:cubicBezTo>
                    <a:pt x="107" y="2656"/>
                    <a:pt x="205" y="2656"/>
                    <a:pt x="205" y="2763"/>
                  </a:cubicBezTo>
                  <a:lnTo>
                    <a:pt x="4807" y="311"/>
                  </a:lnTo>
                  <a:cubicBezTo>
                    <a:pt x="4807" y="311"/>
                    <a:pt x="4807" y="204"/>
                    <a:pt x="4700" y="204"/>
                  </a:cubicBez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118"/>
            <p:cNvSpPr/>
            <p:nvPr/>
          </p:nvSpPr>
          <p:spPr>
            <a:xfrm>
              <a:off x="1911900" y="6282113"/>
              <a:ext cx="130375" cy="130400"/>
            </a:xfrm>
            <a:custGeom>
              <a:avLst/>
              <a:gdLst/>
              <a:ahLst/>
              <a:cxnLst/>
              <a:rect l="l" t="t" r="r" b="b"/>
              <a:pathLst>
                <a:path w="5215" h="5216" extrusionOk="0">
                  <a:moveTo>
                    <a:pt x="2654" y="1"/>
                  </a:moveTo>
                  <a:cubicBezTo>
                    <a:pt x="1412" y="1"/>
                    <a:pt x="300" y="901"/>
                    <a:pt x="107" y="2257"/>
                  </a:cubicBezTo>
                  <a:lnTo>
                    <a:pt x="107" y="2150"/>
                  </a:lnTo>
                  <a:cubicBezTo>
                    <a:pt x="0" y="2257"/>
                    <a:pt x="0" y="2355"/>
                    <a:pt x="0" y="2355"/>
                  </a:cubicBez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lnTo>
                    <a:pt x="515" y="4096"/>
                  </a:lnTo>
                  <a:cubicBezTo>
                    <a:pt x="515" y="4194"/>
                    <a:pt x="515" y="4194"/>
                    <a:pt x="613" y="4300"/>
                  </a:cubicBezTo>
                  <a:lnTo>
                    <a:pt x="720" y="4398"/>
                  </a:lnTo>
                  <a:cubicBezTo>
                    <a:pt x="818" y="4398"/>
                    <a:pt x="818" y="4504"/>
                    <a:pt x="818" y="4504"/>
                  </a:cubicBezTo>
                  <a:cubicBezTo>
                    <a:pt x="818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807"/>
                  </a:cubicBezTo>
                  <a:lnTo>
                    <a:pt x="1226" y="4807"/>
                  </a:lnTo>
                  <a:lnTo>
                    <a:pt x="1333" y="4913"/>
                  </a:lnTo>
                  <a:lnTo>
                    <a:pt x="1431" y="4913"/>
                  </a:lnTo>
                  <a:cubicBezTo>
                    <a:pt x="1431" y="4913"/>
                    <a:pt x="1537" y="5011"/>
                    <a:pt x="1635" y="5011"/>
                  </a:cubicBezTo>
                  <a:cubicBezTo>
                    <a:pt x="1741" y="5011"/>
                    <a:pt x="1741" y="5117"/>
                    <a:pt x="1839" y="5117"/>
                  </a:cubicBezTo>
                  <a:lnTo>
                    <a:pt x="2044" y="5117"/>
                  </a:lnTo>
                  <a:cubicBezTo>
                    <a:pt x="2150" y="5117"/>
                    <a:pt x="2150" y="5215"/>
                    <a:pt x="2150" y="5215"/>
                  </a:cubicBezTo>
                  <a:lnTo>
                    <a:pt x="2354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85" y="4913"/>
                    <a:pt x="3883" y="4913"/>
                  </a:cubicBezTo>
                  <a:cubicBezTo>
                    <a:pt x="3989" y="4913"/>
                    <a:pt x="3989" y="4807"/>
                    <a:pt x="4087" y="4807"/>
                  </a:cubicBezTo>
                  <a:lnTo>
                    <a:pt x="4291" y="4602"/>
                  </a:lnTo>
                  <a:lnTo>
                    <a:pt x="4602" y="4300"/>
                  </a:ln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11" y="1644"/>
                  </a:lnTo>
                  <a:lnTo>
                    <a:pt x="5011" y="1537"/>
                  </a:lnTo>
                  <a:cubicBezTo>
                    <a:pt x="5011" y="1537"/>
                    <a:pt x="5011" y="1439"/>
                    <a:pt x="4904" y="1439"/>
                  </a:cubicBezTo>
                  <a:lnTo>
                    <a:pt x="4904" y="1333"/>
                  </a:ln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118"/>
            <p:cNvSpPr/>
            <p:nvPr/>
          </p:nvSpPr>
          <p:spPr>
            <a:xfrm>
              <a:off x="1889000" y="6279288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3025" y="1"/>
                  </a:moveTo>
                  <a:cubicBezTo>
                    <a:pt x="2623" y="1"/>
                    <a:pt x="2217" y="105"/>
                    <a:pt x="1840" y="326"/>
                  </a:cubicBezTo>
                  <a:cubicBezTo>
                    <a:pt x="508" y="939"/>
                    <a:pt x="1" y="2574"/>
                    <a:pt x="712" y="3800"/>
                  </a:cubicBezTo>
                  <a:cubicBezTo>
                    <a:pt x="1138" y="4721"/>
                    <a:pt x="2058" y="5199"/>
                    <a:pt x="2991" y="5199"/>
                  </a:cubicBezTo>
                  <a:cubicBezTo>
                    <a:pt x="3400" y="5199"/>
                    <a:pt x="3812" y="5107"/>
                    <a:pt x="4186" y="4920"/>
                  </a:cubicBezTo>
                  <a:cubicBezTo>
                    <a:pt x="5518" y="4209"/>
                    <a:pt x="5927" y="2672"/>
                    <a:pt x="5314" y="1446"/>
                  </a:cubicBezTo>
                  <a:cubicBezTo>
                    <a:pt x="4816" y="529"/>
                    <a:pt x="3930" y="1"/>
                    <a:pt x="302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118"/>
            <p:cNvSpPr/>
            <p:nvPr/>
          </p:nvSpPr>
          <p:spPr>
            <a:xfrm>
              <a:off x="1922125" y="6287438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354" y="4291"/>
                  </a:cubicBezTo>
                  <a:cubicBezTo>
                    <a:pt x="1994" y="4496"/>
                    <a:pt x="1586" y="4598"/>
                    <a:pt x="1177" y="4598"/>
                  </a:cubicBezTo>
                  <a:cubicBezTo>
                    <a:pt x="768" y="4598"/>
                    <a:pt x="360" y="4496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2" y="4886"/>
                    <a:pt x="2503" y="4795"/>
                    <a:pt x="2861" y="4594"/>
                  </a:cubicBezTo>
                  <a:cubicBezTo>
                    <a:pt x="4193" y="3883"/>
                    <a:pt x="4602" y="2346"/>
                    <a:pt x="3989" y="1120"/>
                  </a:cubicBezTo>
                  <a:cubicBezTo>
                    <a:pt x="3678" y="613"/>
                    <a:pt x="3269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118"/>
            <p:cNvSpPr/>
            <p:nvPr/>
          </p:nvSpPr>
          <p:spPr>
            <a:xfrm>
              <a:off x="1906800" y="63154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cubicBezTo>
                    <a:pt x="106" y="2558"/>
                    <a:pt x="106" y="2558"/>
                    <a:pt x="106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118"/>
            <p:cNvSpPr/>
            <p:nvPr/>
          </p:nvSpPr>
          <p:spPr>
            <a:xfrm>
              <a:off x="1904325" y="6310313"/>
              <a:ext cx="119975" cy="69100"/>
            </a:xfrm>
            <a:custGeom>
              <a:avLst/>
              <a:gdLst/>
              <a:ahLst/>
              <a:cxnLst/>
              <a:rect l="l" t="t" r="r" b="b"/>
              <a:pathLst>
                <a:path w="4799" h="2764" extrusionOk="0">
                  <a:moveTo>
                    <a:pt x="4594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99" y="2559"/>
                  </a:cubicBezTo>
                  <a:cubicBezTo>
                    <a:pt x="99" y="2657"/>
                    <a:pt x="99" y="2657"/>
                    <a:pt x="205" y="2763"/>
                  </a:cubicBezTo>
                  <a:lnTo>
                    <a:pt x="4799" y="311"/>
                  </a:lnTo>
                  <a:cubicBezTo>
                    <a:pt x="4701" y="311"/>
                    <a:pt x="4701" y="205"/>
                    <a:pt x="4701" y="205"/>
                  </a:cubicBezTo>
                  <a:cubicBezTo>
                    <a:pt x="4701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118"/>
            <p:cNvSpPr/>
            <p:nvPr/>
          </p:nvSpPr>
          <p:spPr>
            <a:xfrm>
              <a:off x="2067800" y="62003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303" y="3989"/>
                    <a:pt x="409" y="3989"/>
                    <a:pt x="409" y="4095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712" y="4504"/>
                    <a:pt x="818" y="4504"/>
                  </a:cubicBezTo>
                  <a:lnTo>
                    <a:pt x="916" y="4602"/>
                  </a:lnTo>
                  <a:lnTo>
                    <a:pt x="1120" y="4806"/>
                  </a:lnTo>
                  <a:cubicBezTo>
                    <a:pt x="1227" y="4806"/>
                    <a:pt x="1227" y="4806"/>
                    <a:pt x="1325" y="4913"/>
                  </a:cubicBezTo>
                  <a:cubicBezTo>
                    <a:pt x="1431" y="4913"/>
                    <a:pt x="1529" y="5011"/>
                    <a:pt x="1529" y="5011"/>
                  </a:cubicBezTo>
                  <a:lnTo>
                    <a:pt x="1635" y="5011"/>
                  </a:lnTo>
                  <a:cubicBezTo>
                    <a:pt x="1635" y="5011"/>
                    <a:pt x="1733" y="5117"/>
                    <a:pt x="1840" y="5117"/>
                  </a:cubicBezTo>
                  <a:lnTo>
                    <a:pt x="2044" y="5117"/>
                  </a:lnTo>
                  <a:cubicBezTo>
                    <a:pt x="2044" y="5117"/>
                    <a:pt x="2044" y="5215"/>
                    <a:pt x="2142" y="5215"/>
                  </a:cubicBezTo>
                  <a:lnTo>
                    <a:pt x="2346" y="5215"/>
                  </a:lnTo>
                  <a:cubicBezTo>
                    <a:pt x="2755" y="5215"/>
                    <a:pt x="3270" y="5215"/>
                    <a:pt x="3572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913"/>
                    <a:pt x="3981" y="4806"/>
                    <a:pt x="4087" y="4806"/>
                  </a:cubicBezTo>
                  <a:cubicBezTo>
                    <a:pt x="4087" y="4708"/>
                    <a:pt x="4185" y="4708"/>
                    <a:pt x="4292" y="4602"/>
                  </a:cubicBezTo>
                  <a:lnTo>
                    <a:pt x="4594" y="4300"/>
                  </a:lnTo>
                  <a:cubicBezTo>
                    <a:pt x="4798" y="3989"/>
                    <a:pt x="5003" y="3580"/>
                    <a:pt x="5109" y="3172"/>
                  </a:cubicBezTo>
                  <a:lnTo>
                    <a:pt x="5109" y="3074"/>
                  </a:lnTo>
                  <a:cubicBezTo>
                    <a:pt x="5109" y="2967"/>
                    <a:pt x="5207" y="2967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109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003" y="1741"/>
                  </a:lnTo>
                  <a:lnTo>
                    <a:pt x="5003" y="1643"/>
                  </a:lnTo>
                  <a:lnTo>
                    <a:pt x="5003" y="1537"/>
                  </a:lnTo>
                  <a:cubicBezTo>
                    <a:pt x="4905" y="1537"/>
                    <a:pt x="4905" y="1439"/>
                    <a:pt x="4905" y="1439"/>
                  </a:cubicBezTo>
                  <a:cubicBezTo>
                    <a:pt x="4905" y="1439"/>
                    <a:pt x="4905" y="1333"/>
                    <a:pt x="4798" y="1333"/>
                  </a:cubicBezTo>
                  <a:cubicBezTo>
                    <a:pt x="4390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118"/>
            <p:cNvSpPr/>
            <p:nvPr/>
          </p:nvSpPr>
          <p:spPr>
            <a:xfrm>
              <a:off x="2044725" y="6197563"/>
              <a:ext cx="148150" cy="129975"/>
            </a:xfrm>
            <a:custGeom>
              <a:avLst/>
              <a:gdLst/>
              <a:ahLst/>
              <a:cxnLst/>
              <a:rect l="l" t="t" r="r" b="b"/>
              <a:pathLst>
                <a:path w="5926" h="5199" extrusionOk="0">
                  <a:moveTo>
                    <a:pt x="2993" y="0"/>
                  </a:moveTo>
                  <a:cubicBezTo>
                    <a:pt x="2576" y="0"/>
                    <a:pt x="2148" y="105"/>
                    <a:pt x="1741" y="326"/>
                  </a:cubicBezTo>
                  <a:cubicBezTo>
                    <a:pt x="515" y="939"/>
                    <a:pt x="0" y="2574"/>
                    <a:pt x="613" y="3800"/>
                  </a:cubicBezTo>
                  <a:cubicBezTo>
                    <a:pt x="1113" y="4720"/>
                    <a:pt x="2004" y="5198"/>
                    <a:pt x="2948" y="5198"/>
                  </a:cubicBezTo>
                  <a:cubicBezTo>
                    <a:pt x="3363" y="5198"/>
                    <a:pt x="3787" y="5106"/>
                    <a:pt x="4193" y="4919"/>
                  </a:cubicBezTo>
                  <a:cubicBezTo>
                    <a:pt x="5419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3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118"/>
            <p:cNvSpPr/>
            <p:nvPr/>
          </p:nvSpPr>
          <p:spPr>
            <a:xfrm>
              <a:off x="2078025" y="62057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755" y="0"/>
                  </a:moveTo>
                  <a:lnTo>
                    <a:pt x="2755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572" y="3572"/>
                    <a:pt x="2346" y="4291"/>
                  </a:cubicBezTo>
                  <a:cubicBezTo>
                    <a:pt x="1937" y="4495"/>
                    <a:pt x="1529" y="4598"/>
                    <a:pt x="1133" y="4598"/>
                  </a:cubicBezTo>
                  <a:cubicBezTo>
                    <a:pt x="738" y="4598"/>
                    <a:pt x="356" y="4495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21" y="4886"/>
                    <a:pt x="1645" y="4886"/>
                  </a:cubicBezTo>
                  <a:cubicBezTo>
                    <a:pt x="2046" y="4886"/>
                    <a:pt x="2462" y="4795"/>
                    <a:pt x="2861" y="4593"/>
                  </a:cubicBezTo>
                  <a:cubicBezTo>
                    <a:pt x="4087" y="3882"/>
                    <a:pt x="4594" y="2346"/>
                    <a:pt x="3981" y="1120"/>
                  </a:cubicBezTo>
                  <a:cubicBezTo>
                    <a:pt x="3678" y="613"/>
                    <a:pt x="3270" y="204"/>
                    <a:pt x="2755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118"/>
            <p:cNvSpPr/>
            <p:nvPr/>
          </p:nvSpPr>
          <p:spPr>
            <a:xfrm>
              <a:off x="2060050" y="6233688"/>
              <a:ext cx="120175" cy="66450"/>
            </a:xfrm>
            <a:custGeom>
              <a:avLst/>
              <a:gdLst/>
              <a:ahLst/>
              <a:cxnLst/>
              <a:rect l="l" t="t" r="r" b="b"/>
              <a:pathLst>
                <a:path w="4807" h="2658" extrusionOk="0">
                  <a:moveTo>
                    <a:pt x="4602" y="1"/>
                  </a:moveTo>
                  <a:lnTo>
                    <a:pt x="0" y="2355"/>
                  </a:lnTo>
                  <a:cubicBezTo>
                    <a:pt x="106" y="2355"/>
                    <a:pt x="106" y="2453"/>
                    <a:pt x="106" y="2453"/>
                  </a:cubicBezTo>
                  <a:cubicBezTo>
                    <a:pt x="106" y="2559"/>
                    <a:pt x="204" y="2559"/>
                    <a:pt x="204" y="2657"/>
                  </a:cubicBezTo>
                  <a:lnTo>
                    <a:pt x="4806" y="311"/>
                  </a:lnTo>
                  <a:cubicBezTo>
                    <a:pt x="4806" y="205"/>
                    <a:pt x="4700" y="107"/>
                    <a:pt x="4700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118"/>
            <p:cNvSpPr/>
            <p:nvPr/>
          </p:nvSpPr>
          <p:spPr>
            <a:xfrm>
              <a:off x="2060050" y="6228588"/>
              <a:ext cx="117500" cy="69100"/>
            </a:xfrm>
            <a:custGeom>
              <a:avLst/>
              <a:gdLst/>
              <a:ahLst/>
              <a:cxnLst/>
              <a:rect l="l" t="t" r="r" b="b"/>
              <a:pathLst>
                <a:path w="4700" h="2764" extrusionOk="0">
                  <a:moveTo>
                    <a:pt x="4602" y="0"/>
                  </a:moveTo>
                  <a:lnTo>
                    <a:pt x="0" y="2452"/>
                  </a:lnTo>
                  <a:lnTo>
                    <a:pt x="0" y="2559"/>
                  </a:lnTo>
                  <a:cubicBezTo>
                    <a:pt x="106" y="2657"/>
                    <a:pt x="106" y="2657"/>
                    <a:pt x="106" y="2763"/>
                  </a:cubicBezTo>
                  <a:lnTo>
                    <a:pt x="4700" y="311"/>
                  </a:lnTo>
                  <a:lnTo>
                    <a:pt x="4700" y="205"/>
                  </a:lnTo>
                  <a:cubicBezTo>
                    <a:pt x="4602" y="107"/>
                    <a:pt x="4602" y="107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118"/>
            <p:cNvSpPr/>
            <p:nvPr/>
          </p:nvSpPr>
          <p:spPr>
            <a:xfrm>
              <a:off x="2221050" y="6118663"/>
              <a:ext cx="130200" cy="130375"/>
            </a:xfrm>
            <a:custGeom>
              <a:avLst/>
              <a:gdLst/>
              <a:ahLst/>
              <a:cxnLst/>
              <a:rect l="l" t="t" r="r" b="b"/>
              <a:pathLst>
                <a:path w="5208" h="5215" extrusionOk="0">
                  <a:moveTo>
                    <a:pt x="2653" y="0"/>
                  </a:moveTo>
                  <a:cubicBezTo>
                    <a:pt x="1403" y="0"/>
                    <a:pt x="292" y="895"/>
                    <a:pt x="99" y="2150"/>
                  </a:cubicBezTo>
                  <a:lnTo>
                    <a:pt x="99" y="2354"/>
                  </a:lnTo>
                  <a:lnTo>
                    <a:pt x="99" y="2460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99" y="2967"/>
                    <a:pt x="99" y="3171"/>
                    <a:pt x="205" y="3376"/>
                  </a:cubicBezTo>
                  <a:lnTo>
                    <a:pt x="205" y="3580"/>
                  </a:lnTo>
                  <a:lnTo>
                    <a:pt x="303" y="3686"/>
                  </a:lnTo>
                  <a:lnTo>
                    <a:pt x="303" y="3784"/>
                  </a:lnTo>
                  <a:lnTo>
                    <a:pt x="409" y="3891"/>
                  </a:lnTo>
                  <a:cubicBezTo>
                    <a:pt x="409" y="3989"/>
                    <a:pt x="409" y="3989"/>
                    <a:pt x="507" y="4095"/>
                  </a:cubicBezTo>
                  <a:lnTo>
                    <a:pt x="614" y="4193"/>
                  </a:lnTo>
                  <a:cubicBezTo>
                    <a:pt x="614" y="4299"/>
                    <a:pt x="614" y="4299"/>
                    <a:pt x="712" y="4299"/>
                  </a:cubicBezTo>
                  <a:cubicBezTo>
                    <a:pt x="712" y="4299"/>
                    <a:pt x="712" y="4397"/>
                    <a:pt x="818" y="4397"/>
                  </a:cubicBezTo>
                  <a:lnTo>
                    <a:pt x="818" y="4504"/>
                  </a:lnTo>
                  <a:cubicBezTo>
                    <a:pt x="916" y="4504"/>
                    <a:pt x="916" y="4602"/>
                    <a:pt x="1022" y="4602"/>
                  </a:cubicBezTo>
                  <a:cubicBezTo>
                    <a:pt x="1022" y="4708"/>
                    <a:pt x="1120" y="4708"/>
                    <a:pt x="1227" y="4708"/>
                  </a:cubicBezTo>
                  <a:lnTo>
                    <a:pt x="1227" y="4806"/>
                  </a:lnTo>
                  <a:cubicBezTo>
                    <a:pt x="1325" y="4806"/>
                    <a:pt x="1325" y="4806"/>
                    <a:pt x="1325" y="4912"/>
                  </a:cubicBezTo>
                  <a:lnTo>
                    <a:pt x="1431" y="4912"/>
                  </a:lnTo>
                  <a:cubicBezTo>
                    <a:pt x="1529" y="4912"/>
                    <a:pt x="1529" y="5010"/>
                    <a:pt x="1635" y="5010"/>
                  </a:cubicBezTo>
                  <a:cubicBezTo>
                    <a:pt x="1733" y="5010"/>
                    <a:pt x="1840" y="5117"/>
                    <a:pt x="1840" y="5117"/>
                  </a:cubicBezTo>
                  <a:lnTo>
                    <a:pt x="2142" y="5117"/>
                  </a:lnTo>
                  <a:lnTo>
                    <a:pt x="2142" y="5215"/>
                  </a:lnTo>
                  <a:lnTo>
                    <a:pt x="2453" y="5215"/>
                  </a:lnTo>
                  <a:cubicBezTo>
                    <a:pt x="2861" y="5215"/>
                    <a:pt x="3270" y="5215"/>
                    <a:pt x="3679" y="5010"/>
                  </a:cubicBezTo>
                  <a:cubicBezTo>
                    <a:pt x="3777" y="5010"/>
                    <a:pt x="3777" y="4912"/>
                    <a:pt x="3883" y="4912"/>
                  </a:cubicBezTo>
                  <a:cubicBezTo>
                    <a:pt x="3981" y="4806"/>
                    <a:pt x="4087" y="4806"/>
                    <a:pt x="4087" y="4806"/>
                  </a:cubicBezTo>
                  <a:cubicBezTo>
                    <a:pt x="4186" y="4708"/>
                    <a:pt x="4292" y="4708"/>
                    <a:pt x="4292" y="4602"/>
                  </a:cubicBezTo>
                  <a:cubicBezTo>
                    <a:pt x="4390" y="4504"/>
                    <a:pt x="4594" y="4397"/>
                    <a:pt x="4700" y="4299"/>
                  </a:cubicBezTo>
                  <a:cubicBezTo>
                    <a:pt x="4905" y="3989"/>
                    <a:pt x="5109" y="3580"/>
                    <a:pt x="5207" y="3171"/>
                  </a:cubicBezTo>
                  <a:lnTo>
                    <a:pt x="5207" y="3073"/>
                  </a:lnTo>
                  <a:lnTo>
                    <a:pt x="5207" y="2967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8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207" y="1945"/>
                    <a:pt x="5109" y="1945"/>
                    <a:pt x="5109" y="1847"/>
                  </a:cubicBezTo>
                  <a:lnTo>
                    <a:pt x="5109" y="1741"/>
                  </a:lnTo>
                  <a:lnTo>
                    <a:pt x="5109" y="1643"/>
                  </a:lnTo>
                  <a:cubicBezTo>
                    <a:pt x="5003" y="1643"/>
                    <a:pt x="5003" y="1537"/>
                    <a:pt x="5003" y="1537"/>
                  </a:cubicBezTo>
                  <a:lnTo>
                    <a:pt x="5003" y="1439"/>
                  </a:lnTo>
                  <a:cubicBezTo>
                    <a:pt x="4905" y="1439"/>
                    <a:pt x="4905" y="1332"/>
                    <a:pt x="4905" y="1332"/>
                  </a:cubicBezTo>
                  <a:cubicBezTo>
                    <a:pt x="4496" y="621"/>
                    <a:pt x="3777" y="106"/>
                    <a:pt x="2861" y="8"/>
                  </a:cubicBezTo>
                  <a:cubicBezTo>
                    <a:pt x="2792" y="3"/>
                    <a:pt x="2722" y="0"/>
                    <a:pt x="2653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118"/>
            <p:cNvSpPr/>
            <p:nvPr/>
          </p:nvSpPr>
          <p:spPr>
            <a:xfrm>
              <a:off x="2197975" y="6115813"/>
              <a:ext cx="150825" cy="129975"/>
            </a:xfrm>
            <a:custGeom>
              <a:avLst/>
              <a:gdLst/>
              <a:ahLst/>
              <a:cxnLst/>
              <a:rect l="l" t="t" r="r" b="b"/>
              <a:pathLst>
                <a:path w="6033" h="5199" extrusionOk="0">
                  <a:moveTo>
                    <a:pt x="3045" y="1"/>
                  </a:moveTo>
                  <a:cubicBezTo>
                    <a:pt x="2632" y="1"/>
                    <a:pt x="2216" y="105"/>
                    <a:pt x="1839" y="327"/>
                  </a:cubicBezTo>
                  <a:cubicBezTo>
                    <a:pt x="515" y="940"/>
                    <a:pt x="0" y="2574"/>
                    <a:pt x="719" y="3800"/>
                  </a:cubicBezTo>
                  <a:cubicBezTo>
                    <a:pt x="1146" y="4721"/>
                    <a:pt x="2065" y="5199"/>
                    <a:pt x="2998" y="5199"/>
                  </a:cubicBezTo>
                  <a:cubicBezTo>
                    <a:pt x="3408" y="5199"/>
                    <a:pt x="3819" y="5107"/>
                    <a:pt x="4193" y="4920"/>
                  </a:cubicBezTo>
                  <a:cubicBezTo>
                    <a:pt x="5517" y="4209"/>
                    <a:pt x="6032" y="2672"/>
                    <a:pt x="5313" y="1446"/>
                  </a:cubicBezTo>
                  <a:cubicBezTo>
                    <a:pt x="4888" y="530"/>
                    <a:pt x="3974" y="1"/>
                    <a:pt x="3045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118"/>
            <p:cNvSpPr/>
            <p:nvPr/>
          </p:nvSpPr>
          <p:spPr>
            <a:xfrm>
              <a:off x="2231275" y="6123963"/>
              <a:ext cx="117525" cy="122175"/>
            </a:xfrm>
            <a:custGeom>
              <a:avLst/>
              <a:gdLst/>
              <a:ahLst/>
              <a:cxnLst/>
              <a:rect l="l" t="t" r="r" b="b"/>
              <a:pathLst>
                <a:path w="4701" h="4887" extrusionOk="0">
                  <a:moveTo>
                    <a:pt x="2861" y="1"/>
                  </a:moveTo>
                  <a:lnTo>
                    <a:pt x="2861" y="1"/>
                  </a:lnTo>
                  <a:cubicBezTo>
                    <a:pt x="3163" y="205"/>
                    <a:pt x="3368" y="409"/>
                    <a:pt x="3474" y="712"/>
                  </a:cubicBezTo>
                  <a:cubicBezTo>
                    <a:pt x="4185" y="2044"/>
                    <a:pt x="3678" y="3572"/>
                    <a:pt x="2452" y="4292"/>
                  </a:cubicBezTo>
                  <a:cubicBezTo>
                    <a:pt x="2044" y="4496"/>
                    <a:pt x="1609" y="4598"/>
                    <a:pt x="1187" y="4598"/>
                  </a:cubicBezTo>
                  <a:cubicBezTo>
                    <a:pt x="765" y="4598"/>
                    <a:pt x="356" y="4496"/>
                    <a:pt x="0" y="4292"/>
                  </a:cubicBezTo>
                  <a:lnTo>
                    <a:pt x="0" y="4292"/>
                  </a:lnTo>
                  <a:cubicBezTo>
                    <a:pt x="498" y="4665"/>
                    <a:pt x="1108" y="4887"/>
                    <a:pt x="1718" y="4887"/>
                  </a:cubicBezTo>
                  <a:cubicBezTo>
                    <a:pt x="2109" y="4887"/>
                    <a:pt x="2500" y="4795"/>
                    <a:pt x="2861" y="4594"/>
                  </a:cubicBezTo>
                  <a:cubicBezTo>
                    <a:pt x="4185" y="3883"/>
                    <a:pt x="4700" y="2346"/>
                    <a:pt x="3981" y="1120"/>
                  </a:cubicBezTo>
                  <a:cubicBezTo>
                    <a:pt x="3777" y="614"/>
                    <a:pt x="3368" y="205"/>
                    <a:pt x="2861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118"/>
            <p:cNvSpPr/>
            <p:nvPr/>
          </p:nvSpPr>
          <p:spPr>
            <a:xfrm>
              <a:off x="2215950" y="6151963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594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5" y="2657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118"/>
            <p:cNvSpPr/>
            <p:nvPr/>
          </p:nvSpPr>
          <p:spPr>
            <a:xfrm>
              <a:off x="2213300" y="6146863"/>
              <a:ext cx="120175" cy="69075"/>
            </a:xfrm>
            <a:custGeom>
              <a:avLst/>
              <a:gdLst/>
              <a:ahLst/>
              <a:cxnLst/>
              <a:rect l="l" t="t" r="r" b="b"/>
              <a:pathLst>
                <a:path w="4807" h="2763" extrusionOk="0">
                  <a:moveTo>
                    <a:pt x="4602" y="0"/>
                  </a:moveTo>
                  <a:lnTo>
                    <a:pt x="0" y="2452"/>
                  </a:lnTo>
                  <a:lnTo>
                    <a:pt x="106" y="2558"/>
                  </a:lnTo>
                  <a:cubicBezTo>
                    <a:pt x="106" y="2656"/>
                    <a:pt x="106" y="2656"/>
                    <a:pt x="204" y="2763"/>
                  </a:cubicBezTo>
                  <a:lnTo>
                    <a:pt x="4806" y="311"/>
                  </a:lnTo>
                  <a:lnTo>
                    <a:pt x="4700" y="204"/>
                  </a:lnTo>
                  <a:cubicBezTo>
                    <a:pt x="4700" y="106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118"/>
            <p:cNvSpPr/>
            <p:nvPr/>
          </p:nvSpPr>
          <p:spPr>
            <a:xfrm>
              <a:off x="2376750" y="60369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295" y="896"/>
                    <a:pt x="1" y="2150"/>
                  </a:cubicBezTo>
                  <a:lnTo>
                    <a:pt x="1" y="2355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8"/>
                    <a:pt x="107" y="3172"/>
                    <a:pt x="107" y="3376"/>
                  </a:cubicBezTo>
                  <a:cubicBezTo>
                    <a:pt x="205" y="3483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11" y="3687"/>
                    <a:pt x="311" y="3785"/>
                    <a:pt x="311" y="3785"/>
                  </a:cubicBezTo>
                  <a:lnTo>
                    <a:pt x="311" y="3891"/>
                  </a:lnTo>
                  <a:cubicBezTo>
                    <a:pt x="410" y="3891"/>
                    <a:pt x="410" y="3989"/>
                    <a:pt x="410" y="4096"/>
                  </a:cubicBezTo>
                  <a:lnTo>
                    <a:pt x="516" y="4096"/>
                  </a:lnTo>
                  <a:cubicBezTo>
                    <a:pt x="516" y="4096"/>
                    <a:pt x="516" y="4194"/>
                    <a:pt x="614" y="4194"/>
                  </a:cubicBezTo>
                  <a:lnTo>
                    <a:pt x="614" y="4300"/>
                  </a:lnTo>
                  <a:cubicBezTo>
                    <a:pt x="720" y="4300"/>
                    <a:pt x="720" y="4398"/>
                    <a:pt x="720" y="4398"/>
                  </a:cubicBezTo>
                  <a:lnTo>
                    <a:pt x="818" y="4504"/>
                  </a:lnTo>
                  <a:lnTo>
                    <a:pt x="924" y="4602"/>
                  </a:lnTo>
                  <a:cubicBezTo>
                    <a:pt x="1023" y="4709"/>
                    <a:pt x="1129" y="4709"/>
                    <a:pt x="1129" y="4709"/>
                  </a:cubicBezTo>
                  <a:cubicBezTo>
                    <a:pt x="1129" y="4807"/>
                    <a:pt x="1227" y="4807"/>
                    <a:pt x="1227" y="4807"/>
                  </a:cubicBezTo>
                  <a:cubicBezTo>
                    <a:pt x="1227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431" y="4913"/>
                    <a:pt x="1537" y="5011"/>
                    <a:pt x="1636" y="5011"/>
                  </a:cubicBezTo>
                  <a:cubicBezTo>
                    <a:pt x="1636" y="5011"/>
                    <a:pt x="1742" y="5117"/>
                    <a:pt x="1840" y="5117"/>
                  </a:cubicBezTo>
                  <a:lnTo>
                    <a:pt x="2150" y="5117"/>
                  </a:lnTo>
                  <a:cubicBezTo>
                    <a:pt x="2249" y="5215"/>
                    <a:pt x="2249" y="5215"/>
                    <a:pt x="2355" y="5215"/>
                  </a:cubicBezTo>
                  <a:cubicBezTo>
                    <a:pt x="2862" y="5215"/>
                    <a:pt x="3270" y="5215"/>
                    <a:pt x="3679" y="5011"/>
                  </a:cubicBezTo>
                  <a:cubicBezTo>
                    <a:pt x="3679" y="5011"/>
                    <a:pt x="3785" y="4913"/>
                    <a:pt x="3883" y="4913"/>
                  </a:cubicBezTo>
                  <a:cubicBezTo>
                    <a:pt x="3883" y="4807"/>
                    <a:pt x="3989" y="4807"/>
                    <a:pt x="4088" y="4807"/>
                  </a:cubicBezTo>
                  <a:lnTo>
                    <a:pt x="4292" y="4602"/>
                  </a:lnTo>
                  <a:lnTo>
                    <a:pt x="4602" y="4300"/>
                  </a:lnTo>
                  <a:cubicBezTo>
                    <a:pt x="4905" y="3989"/>
                    <a:pt x="5011" y="3581"/>
                    <a:pt x="5109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2"/>
                  </a:lnTo>
                  <a:cubicBezTo>
                    <a:pt x="5011" y="1742"/>
                    <a:pt x="5011" y="1644"/>
                    <a:pt x="5011" y="1644"/>
                  </a:cubicBezTo>
                  <a:lnTo>
                    <a:pt x="5011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2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118"/>
            <p:cNvSpPr/>
            <p:nvPr/>
          </p:nvSpPr>
          <p:spPr>
            <a:xfrm>
              <a:off x="2353875" y="6034013"/>
              <a:ext cx="148175" cy="130050"/>
            </a:xfrm>
            <a:custGeom>
              <a:avLst/>
              <a:gdLst/>
              <a:ahLst/>
              <a:cxnLst/>
              <a:rect l="l" t="t" r="r" b="b"/>
              <a:pathLst>
                <a:path w="5927" h="5202" extrusionOk="0">
                  <a:moveTo>
                    <a:pt x="3007" y="1"/>
                  </a:moveTo>
                  <a:cubicBezTo>
                    <a:pt x="2584" y="1"/>
                    <a:pt x="2149" y="105"/>
                    <a:pt x="1733" y="329"/>
                  </a:cubicBezTo>
                  <a:cubicBezTo>
                    <a:pt x="507" y="942"/>
                    <a:pt x="0" y="2577"/>
                    <a:pt x="712" y="3803"/>
                  </a:cubicBezTo>
                  <a:cubicBezTo>
                    <a:pt x="1138" y="4723"/>
                    <a:pt x="2010" y="5202"/>
                    <a:pt x="2947" y="5202"/>
                  </a:cubicBezTo>
                  <a:cubicBezTo>
                    <a:pt x="3358" y="5202"/>
                    <a:pt x="3782" y="5110"/>
                    <a:pt x="4185" y="4923"/>
                  </a:cubicBezTo>
                  <a:cubicBezTo>
                    <a:pt x="5411" y="4212"/>
                    <a:pt x="5926" y="2675"/>
                    <a:pt x="5313" y="1351"/>
                  </a:cubicBezTo>
                  <a:cubicBezTo>
                    <a:pt x="4818" y="508"/>
                    <a:pt x="3940" y="1"/>
                    <a:pt x="300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118"/>
            <p:cNvSpPr/>
            <p:nvPr/>
          </p:nvSpPr>
          <p:spPr>
            <a:xfrm>
              <a:off x="2386975" y="6042238"/>
              <a:ext cx="115075" cy="122175"/>
            </a:xfrm>
            <a:custGeom>
              <a:avLst/>
              <a:gdLst/>
              <a:ahLst/>
              <a:cxnLst/>
              <a:rect l="l" t="t" r="r" b="b"/>
              <a:pathLst>
                <a:path w="4603" h="4887" extrusionOk="0">
                  <a:moveTo>
                    <a:pt x="2861" y="0"/>
                  </a:moveTo>
                  <a:cubicBezTo>
                    <a:pt x="3066" y="205"/>
                    <a:pt x="3270" y="409"/>
                    <a:pt x="3474" y="711"/>
                  </a:cubicBezTo>
                  <a:cubicBezTo>
                    <a:pt x="4193" y="2044"/>
                    <a:pt x="3679" y="3572"/>
                    <a:pt x="2354" y="4291"/>
                  </a:cubicBezTo>
                  <a:cubicBezTo>
                    <a:pt x="2021" y="4481"/>
                    <a:pt x="1646" y="4559"/>
                    <a:pt x="1268" y="4559"/>
                  </a:cubicBezTo>
                  <a:cubicBezTo>
                    <a:pt x="829" y="4559"/>
                    <a:pt x="387" y="4454"/>
                    <a:pt x="1" y="4291"/>
                  </a:cubicBezTo>
                  <a:lnTo>
                    <a:pt x="1" y="4291"/>
                  </a:lnTo>
                  <a:cubicBezTo>
                    <a:pt x="498" y="4665"/>
                    <a:pt x="1111" y="4886"/>
                    <a:pt x="1721" y="4886"/>
                  </a:cubicBezTo>
                  <a:cubicBezTo>
                    <a:pt x="2113" y="4886"/>
                    <a:pt x="2503" y="4795"/>
                    <a:pt x="2861" y="4594"/>
                  </a:cubicBezTo>
                  <a:cubicBezTo>
                    <a:pt x="4087" y="3883"/>
                    <a:pt x="4602" y="2346"/>
                    <a:pt x="3989" y="1022"/>
                  </a:cubicBezTo>
                  <a:cubicBezTo>
                    <a:pt x="3679" y="613"/>
                    <a:pt x="3270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118"/>
            <p:cNvSpPr/>
            <p:nvPr/>
          </p:nvSpPr>
          <p:spPr>
            <a:xfrm>
              <a:off x="2371650" y="6070238"/>
              <a:ext cx="117525" cy="66425"/>
            </a:xfrm>
            <a:custGeom>
              <a:avLst/>
              <a:gdLst/>
              <a:ahLst/>
              <a:cxnLst/>
              <a:rect l="l" t="t" r="r" b="b"/>
              <a:pathLst>
                <a:path w="4701" h="2657" extrusionOk="0">
                  <a:moveTo>
                    <a:pt x="4602" y="0"/>
                  </a:moveTo>
                  <a:lnTo>
                    <a:pt x="1" y="2354"/>
                  </a:lnTo>
                  <a:lnTo>
                    <a:pt x="1" y="2452"/>
                  </a:lnTo>
                  <a:cubicBezTo>
                    <a:pt x="1" y="2558"/>
                    <a:pt x="107" y="2558"/>
                    <a:pt x="107" y="2656"/>
                  </a:cubicBezTo>
                  <a:lnTo>
                    <a:pt x="4700" y="311"/>
                  </a:lnTo>
                  <a:cubicBezTo>
                    <a:pt x="4700" y="204"/>
                    <a:pt x="4700" y="106"/>
                    <a:pt x="460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118"/>
            <p:cNvSpPr/>
            <p:nvPr/>
          </p:nvSpPr>
          <p:spPr>
            <a:xfrm>
              <a:off x="2369200" y="6065113"/>
              <a:ext cx="117525" cy="69100"/>
            </a:xfrm>
            <a:custGeom>
              <a:avLst/>
              <a:gdLst/>
              <a:ahLst/>
              <a:cxnLst/>
              <a:rect l="l" t="t" r="r" b="b"/>
              <a:pathLst>
                <a:path w="4701" h="2764" extrusionOk="0">
                  <a:moveTo>
                    <a:pt x="4594" y="1"/>
                  </a:moveTo>
                  <a:lnTo>
                    <a:pt x="0" y="2453"/>
                  </a:lnTo>
                  <a:cubicBezTo>
                    <a:pt x="0" y="2453"/>
                    <a:pt x="0" y="2559"/>
                    <a:pt x="99" y="2559"/>
                  </a:cubicBezTo>
                  <a:lnTo>
                    <a:pt x="99" y="2763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700" y="107"/>
                    <a:pt x="4594" y="107"/>
                    <a:pt x="4594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118"/>
            <p:cNvSpPr/>
            <p:nvPr/>
          </p:nvSpPr>
          <p:spPr>
            <a:xfrm>
              <a:off x="1832825" y="6506888"/>
              <a:ext cx="130175" cy="130400"/>
            </a:xfrm>
            <a:custGeom>
              <a:avLst/>
              <a:gdLst/>
              <a:ahLst/>
              <a:cxnLst/>
              <a:rect l="l" t="t" r="r" b="b"/>
              <a:pathLst>
                <a:path w="5207" h="5216" extrusionOk="0">
                  <a:moveTo>
                    <a:pt x="2652" y="0"/>
                  </a:moveTo>
                  <a:cubicBezTo>
                    <a:pt x="1403" y="0"/>
                    <a:pt x="292" y="896"/>
                    <a:pt x="98" y="2150"/>
                  </a:cubicBezTo>
                  <a:lnTo>
                    <a:pt x="0" y="2150"/>
                  </a:lnTo>
                  <a:lnTo>
                    <a:pt x="0" y="2355"/>
                  </a:lnTo>
                  <a:lnTo>
                    <a:pt x="0" y="2461"/>
                  </a:lnTo>
                  <a:lnTo>
                    <a:pt x="0" y="2559"/>
                  </a:lnTo>
                  <a:lnTo>
                    <a:pt x="0" y="2665"/>
                  </a:lnTo>
                  <a:cubicBezTo>
                    <a:pt x="0" y="2968"/>
                    <a:pt x="98" y="3172"/>
                    <a:pt x="98" y="3376"/>
                  </a:cubicBezTo>
                  <a:cubicBezTo>
                    <a:pt x="205" y="3482"/>
                    <a:pt x="205" y="3581"/>
                    <a:pt x="205" y="3581"/>
                  </a:cubicBezTo>
                  <a:lnTo>
                    <a:pt x="205" y="3687"/>
                  </a:lnTo>
                  <a:cubicBezTo>
                    <a:pt x="303" y="3687"/>
                    <a:pt x="303" y="3785"/>
                    <a:pt x="303" y="3785"/>
                  </a:cubicBezTo>
                  <a:lnTo>
                    <a:pt x="303" y="3891"/>
                  </a:lnTo>
                  <a:lnTo>
                    <a:pt x="507" y="4095"/>
                  </a:lnTo>
                  <a:cubicBezTo>
                    <a:pt x="507" y="4095"/>
                    <a:pt x="507" y="4194"/>
                    <a:pt x="613" y="4300"/>
                  </a:cubicBezTo>
                  <a:cubicBezTo>
                    <a:pt x="711" y="4300"/>
                    <a:pt x="711" y="4398"/>
                    <a:pt x="711" y="4398"/>
                  </a:cubicBezTo>
                  <a:cubicBezTo>
                    <a:pt x="818" y="4398"/>
                    <a:pt x="818" y="4504"/>
                    <a:pt x="818" y="4504"/>
                  </a:cubicBezTo>
                  <a:lnTo>
                    <a:pt x="916" y="4602"/>
                  </a:lnTo>
                  <a:lnTo>
                    <a:pt x="1022" y="4602"/>
                  </a:lnTo>
                  <a:cubicBezTo>
                    <a:pt x="1022" y="4708"/>
                    <a:pt x="1120" y="4708"/>
                    <a:pt x="1120" y="4807"/>
                  </a:cubicBezTo>
                  <a:lnTo>
                    <a:pt x="1226" y="4807"/>
                  </a:lnTo>
                  <a:cubicBezTo>
                    <a:pt x="1226" y="4807"/>
                    <a:pt x="1324" y="4807"/>
                    <a:pt x="1324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733" y="5011"/>
                    <a:pt x="1733" y="5117"/>
                    <a:pt x="1839" y="5117"/>
                  </a:cubicBezTo>
                  <a:lnTo>
                    <a:pt x="2044" y="5117"/>
                  </a:lnTo>
                  <a:cubicBezTo>
                    <a:pt x="2044" y="5117"/>
                    <a:pt x="2142" y="5117"/>
                    <a:pt x="2142" y="5215"/>
                  </a:cubicBezTo>
                  <a:lnTo>
                    <a:pt x="2346" y="5215"/>
                  </a:lnTo>
                  <a:cubicBezTo>
                    <a:pt x="2861" y="5215"/>
                    <a:pt x="3270" y="5215"/>
                    <a:pt x="3678" y="5011"/>
                  </a:cubicBezTo>
                  <a:cubicBezTo>
                    <a:pt x="3678" y="5011"/>
                    <a:pt x="3776" y="4913"/>
                    <a:pt x="3883" y="4913"/>
                  </a:cubicBezTo>
                  <a:cubicBezTo>
                    <a:pt x="3981" y="4807"/>
                    <a:pt x="3981" y="4807"/>
                    <a:pt x="4087" y="4807"/>
                  </a:cubicBezTo>
                  <a:lnTo>
                    <a:pt x="4291" y="4602"/>
                  </a:lnTo>
                  <a:lnTo>
                    <a:pt x="4594" y="4300"/>
                  </a:lnTo>
                  <a:cubicBezTo>
                    <a:pt x="4904" y="3989"/>
                    <a:pt x="5109" y="3581"/>
                    <a:pt x="5109" y="3172"/>
                  </a:cubicBezTo>
                  <a:lnTo>
                    <a:pt x="5207" y="3172"/>
                  </a:lnTo>
                  <a:lnTo>
                    <a:pt x="5207" y="3074"/>
                  </a:lnTo>
                  <a:lnTo>
                    <a:pt x="5207" y="2968"/>
                  </a:ln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5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207" y="2052"/>
                  </a:lnTo>
                  <a:cubicBezTo>
                    <a:pt x="5109" y="1946"/>
                    <a:pt x="5109" y="1946"/>
                    <a:pt x="5109" y="1848"/>
                  </a:cubicBezTo>
                  <a:lnTo>
                    <a:pt x="5109" y="1742"/>
                  </a:lnTo>
                  <a:lnTo>
                    <a:pt x="5002" y="1643"/>
                  </a:lnTo>
                  <a:lnTo>
                    <a:pt x="5002" y="1537"/>
                  </a:lnTo>
                  <a:lnTo>
                    <a:pt x="4904" y="1439"/>
                  </a:lnTo>
                  <a:lnTo>
                    <a:pt x="4904" y="1333"/>
                  </a:lnTo>
                  <a:cubicBezTo>
                    <a:pt x="4496" y="622"/>
                    <a:pt x="3776" y="107"/>
                    <a:pt x="2861" y="9"/>
                  </a:cubicBezTo>
                  <a:cubicBezTo>
                    <a:pt x="2791" y="3"/>
                    <a:pt x="2722" y="0"/>
                    <a:pt x="2652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118"/>
            <p:cNvSpPr/>
            <p:nvPr/>
          </p:nvSpPr>
          <p:spPr>
            <a:xfrm>
              <a:off x="1809725" y="650406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94" y="0"/>
                  </a:moveTo>
                  <a:cubicBezTo>
                    <a:pt x="2577" y="0"/>
                    <a:pt x="2149" y="105"/>
                    <a:pt x="1742" y="326"/>
                  </a:cubicBezTo>
                  <a:cubicBezTo>
                    <a:pt x="516" y="939"/>
                    <a:pt x="1" y="2574"/>
                    <a:pt x="720" y="3800"/>
                  </a:cubicBezTo>
                  <a:cubicBezTo>
                    <a:pt x="1146" y="4720"/>
                    <a:pt x="2066" y="5198"/>
                    <a:pt x="2999" y="5198"/>
                  </a:cubicBezTo>
                  <a:cubicBezTo>
                    <a:pt x="3408" y="5198"/>
                    <a:pt x="3820" y="5106"/>
                    <a:pt x="4194" y="4920"/>
                  </a:cubicBezTo>
                  <a:cubicBezTo>
                    <a:pt x="5518" y="4208"/>
                    <a:pt x="5926" y="2672"/>
                    <a:pt x="5313" y="1446"/>
                  </a:cubicBezTo>
                  <a:cubicBezTo>
                    <a:pt x="4821" y="529"/>
                    <a:pt x="3933" y="0"/>
                    <a:pt x="2994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118"/>
            <p:cNvSpPr/>
            <p:nvPr/>
          </p:nvSpPr>
          <p:spPr>
            <a:xfrm>
              <a:off x="1843025" y="6512213"/>
              <a:ext cx="114875" cy="122175"/>
            </a:xfrm>
            <a:custGeom>
              <a:avLst/>
              <a:gdLst/>
              <a:ahLst/>
              <a:cxnLst/>
              <a:rect l="l" t="t" r="r" b="b"/>
              <a:pathLst>
                <a:path w="4595" h="4887" extrusionOk="0">
                  <a:moveTo>
                    <a:pt x="2862" y="0"/>
                  </a:moveTo>
                  <a:lnTo>
                    <a:pt x="2862" y="0"/>
                  </a:lnTo>
                  <a:cubicBezTo>
                    <a:pt x="3066" y="204"/>
                    <a:pt x="3270" y="409"/>
                    <a:pt x="3475" y="711"/>
                  </a:cubicBezTo>
                  <a:cubicBezTo>
                    <a:pt x="4186" y="2043"/>
                    <a:pt x="3679" y="3572"/>
                    <a:pt x="2347" y="4291"/>
                  </a:cubicBezTo>
                  <a:cubicBezTo>
                    <a:pt x="1991" y="4495"/>
                    <a:pt x="1582" y="4598"/>
                    <a:pt x="1174" y="4598"/>
                  </a:cubicBezTo>
                  <a:cubicBezTo>
                    <a:pt x="765" y="4598"/>
                    <a:pt x="356" y="4495"/>
                    <a:pt x="1" y="4291"/>
                  </a:cubicBezTo>
                  <a:lnTo>
                    <a:pt x="1" y="4291"/>
                  </a:lnTo>
                  <a:cubicBezTo>
                    <a:pt x="499" y="4664"/>
                    <a:pt x="1109" y="4886"/>
                    <a:pt x="1718" y="4886"/>
                  </a:cubicBezTo>
                  <a:cubicBezTo>
                    <a:pt x="2109" y="4886"/>
                    <a:pt x="2501" y="4795"/>
                    <a:pt x="2862" y="4594"/>
                  </a:cubicBezTo>
                  <a:cubicBezTo>
                    <a:pt x="4186" y="3882"/>
                    <a:pt x="4594" y="2346"/>
                    <a:pt x="3981" y="1120"/>
                  </a:cubicBezTo>
                  <a:cubicBezTo>
                    <a:pt x="3679" y="613"/>
                    <a:pt x="3270" y="204"/>
                    <a:pt x="2862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118"/>
            <p:cNvSpPr/>
            <p:nvPr/>
          </p:nvSpPr>
          <p:spPr>
            <a:xfrm>
              <a:off x="1827700" y="6540188"/>
              <a:ext cx="117525" cy="66450"/>
            </a:xfrm>
            <a:custGeom>
              <a:avLst/>
              <a:gdLst/>
              <a:ahLst/>
              <a:cxnLst/>
              <a:rect l="l" t="t" r="r" b="b"/>
              <a:pathLst>
                <a:path w="4701" h="2658" extrusionOk="0">
                  <a:moveTo>
                    <a:pt x="4594" y="1"/>
                  </a:moveTo>
                  <a:lnTo>
                    <a:pt x="1" y="2355"/>
                  </a:lnTo>
                  <a:lnTo>
                    <a:pt x="1" y="2453"/>
                  </a:lnTo>
                  <a:cubicBezTo>
                    <a:pt x="99" y="2559"/>
                    <a:pt x="99" y="2559"/>
                    <a:pt x="99" y="2657"/>
                  </a:cubicBezTo>
                  <a:lnTo>
                    <a:pt x="4701" y="311"/>
                  </a:lnTo>
                  <a:cubicBezTo>
                    <a:pt x="4701" y="205"/>
                    <a:pt x="4701" y="107"/>
                    <a:pt x="4594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118"/>
            <p:cNvSpPr/>
            <p:nvPr/>
          </p:nvSpPr>
          <p:spPr>
            <a:xfrm>
              <a:off x="1825050" y="6535088"/>
              <a:ext cx="120175" cy="69100"/>
            </a:xfrm>
            <a:custGeom>
              <a:avLst/>
              <a:gdLst/>
              <a:ahLst/>
              <a:cxnLst/>
              <a:rect l="l" t="t" r="r" b="b"/>
              <a:pathLst>
                <a:path w="4807" h="2764" extrusionOk="0">
                  <a:moveTo>
                    <a:pt x="4602" y="1"/>
                  </a:moveTo>
                  <a:lnTo>
                    <a:pt x="1" y="2453"/>
                  </a:lnTo>
                  <a:cubicBezTo>
                    <a:pt x="1" y="2453"/>
                    <a:pt x="1" y="2559"/>
                    <a:pt x="107" y="2559"/>
                  </a:cubicBezTo>
                  <a:lnTo>
                    <a:pt x="107" y="2763"/>
                  </a:lnTo>
                  <a:lnTo>
                    <a:pt x="4807" y="311"/>
                  </a:lnTo>
                  <a:cubicBezTo>
                    <a:pt x="4700" y="311"/>
                    <a:pt x="4700" y="205"/>
                    <a:pt x="4700" y="205"/>
                  </a:cubicBezTo>
                  <a:cubicBezTo>
                    <a:pt x="4700" y="107"/>
                    <a:pt x="4602" y="107"/>
                    <a:pt x="4602" y="1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118"/>
            <p:cNvSpPr/>
            <p:nvPr/>
          </p:nvSpPr>
          <p:spPr>
            <a:xfrm>
              <a:off x="1988525" y="64251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0" y="2150"/>
                  </a:cubicBezTo>
                  <a:lnTo>
                    <a:pt x="0" y="2354"/>
                  </a:lnTo>
                  <a:lnTo>
                    <a:pt x="0" y="2460"/>
                  </a:lnTo>
                  <a:lnTo>
                    <a:pt x="0" y="2558"/>
                  </a:lnTo>
                  <a:lnTo>
                    <a:pt x="0" y="2665"/>
                  </a:lnTo>
                  <a:cubicBezTo>
                    <a:pt x="0" y="2967"/>
                    <a:pt x="0" y="3171"/>
                    <a:pt x="107" y="3376"/>
                  </a:cubicBezTo>
                  <a:cubicBezTo>
                    <a:pt x="107" y="3482"/>
                    <a:pt x="107" y="3580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5"/>
                    <a:pt x="311" y="3785"/>
                  </a:cubicBezTo>
                  <a:lnTo>
                    <a:pt x="311" y="3891"/>
                  </a:lnTo>
                  <a:cubicBezTo>
                    <a:pt x="311" y="3989"/>
                    <a:pt x="409" y="3989"/>
                    <a:pt x="409" y="4095"/>
                  </a:cubicBezTo>
                  <a:cubicBezTo>
                    <a:pt x="515" y="4095"/>
                    <a:pt x="515" y="4193"/>
                    <a:pt x="515" y="4193"/>
                  </a:cubicBezTo>
                  <a:lnTo>
                    <a:pt x="613" y="4299"/>
                  </a:lnTo>
                  <a:lnTo>
                    <a:pt x="720" y="4398"/>
                  </a:ln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2" y="4708"/>
                    <a:pt x="1022" y="4708"/>
                    <a:pt x="1128" y="4708"/>
                  </a:cubicBezTo>
                  <a:lnTo>
                    <a:pt x="1128" y="4806"/>
                  </a:lnTo>
                  <a:cubicBezTo>
                    <a:pt x="1226" y="4806"/>
                    <a:pt x="1226" y="4806"/>
                    <a:pt x="1333" y="4912"/>
                  </a:cubicBezTo>
                  <a:cubicBezTo>
                    <a:pt x="1431" y="4912"/>
                    <a:pt x="1537" y="5011"/>
                    <a:pt x="1537" y="5011"/>
                  </a:cubicBezTo>
                  <a:cubicBezTo>
                    <a:pt x="1635" y="5011"/>
                    <a:pt x="1741" y="5117"/>
                    <a:pt x="1839" y="5117"/>
                  </a:cubicBezTo>
                  <a:lnTo>
                    <a:pt x="2150" y="5117"/>
                  </a:lnTo>
                  <a:cubicBezTo>
                    <a:pt x="2150" y="5215"/>
                    <a:pt x="2248" y="5215"/>
                    <a:pt x="2354" y="5215"/>
                  </a:cubicBezTo>
                  <a:cubicBezTo>
                    <a:pt x="2763" y="5215"/>
                    <a:pt x="3172" y="5215"/>
                    <a:pt x="3580" y="5011"/>
                  </a:cubicBezTo>
                  <a:cubicBezTo>
                    <a:pt x="3678" y="5011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4087" y="4806"/>
                  </a:cubicBezTo>
                  <a:cubicBezTo>
                    <a:pt x="4087" y="4708"/>
                    <a:pt x="4193" y="4708"/>
                    <a:pt x="4193" y="4602"/>
                  </a:cubicBezTo>
                  <a:cubicBezTo>
                    <a:pt x="4398" y="4504"/>
                    <a:pt x="4496" y="4398"/>
                    <a:pt x="4602" y="4299"/>
                  </a:cubicBezTo>
                  <a:cubicBezTo>
                    <a:pt x="4806" y="3989"/>
                    <a:pt x="5011" y="3580"/>
                    <a:pt x="5109" y="3171"/>
                  </a:cubicBezTo>
                  <a:lnTo>
                    <a:pt x="5109" y="3073"/>
                  </a:lnTo>
                  <a:lnTo>
                    <a:pt x="5109" y="2967"/>
                  </a:lnTo>
                  <a:lnTo>
                    <a:pt x="5215" y="2967"/>
                  </a:lnTo>
                  <a:lnTo>
                    <a:pt x="5215" y="2869"/>
                  </a:lnTo>
                  <a:lnTo>
                    <a:pt x="5215" y="2665"/>
                  </a:lnTo>
                  <a:lnTo>
                    <a:pt x="5215" y="2558"/>
                  </a:lnTo>
                  <a:lnTo>
                    <a:pt x="5215" y="2354"/>
                  </a:lnTo>
                  <a:lnTo>
                    <a:pt x="5215" y="2256"/>
                  </a:lnTo>
                  <a:cubicBezTo>
                    <a:pt x="5109" y="2256"/>
                    <a:pt x="5109" y="2150"/>
                    <a:pt x="5109" y="2150"/>
                  </a:cubicBezTo>
                  <a:lnTo>
                    <a:pt x="5109" y="2052"/>
                  </a:lnTo>
                  <a:lnTo>
                    <a:pt x="5109" y="1847"/>
                  </a:lnTo>
                  <a:lnTo>
                    <a:pt x="5011" y="1741"/>
                  </a:lnTo>
                  <a:lnTo>
                    <a:pt x="5011" y="1643"/>
                  </a:lnTo>
                  <a:cubicBezTo>
                    <a:pt x="5011" y="1643"/>
                    <a:pt x="5011" y="1537"/>
                    <a:pt x="4904" y="1537"/>
                  </a:cubicBezTo>
                  <a:lnTo>
                    <a:pt x="4904" y="1439"/>
                  </a:lnTo>
                  <a:cubicBezTo>
                    <a:pt x="4904" y="1439"/>
                    <a:pt x="4904" y="1332"/>
                    <a:pt x="4806" y="1332"/>
                  </a:cubicBezTo>
                  <a:cubicBezTo>
                    <a:pt x="4398" y="621"/>
                    <a:pt x="3678" y="106"/>
                    <a:pt x="2861" y="8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118"/>
            <p:cNvSpPr/>
            <p:nvPr/>
          </p:nvSpPr>
          <p:spPr>
            <a:xfrm>
              <a:off x="1965625" y="6422313"/>
              <a:ext cx="148175" cy="129975"/>
            </a:xfrm>
            <a:custGeom>
              <a:avLst/>
              <a:gdLst/>
              <a:ahLst/>
              <a:cxnLst/>
              <a:rect l="l" t="t" r="r" b="b"/>
              <a:pathLst>
                <a:path w="5927" h="5199" extrusionOk="0">
                  <a:moveTo>
                    <a:pt x="2987" y="1"/>
                  </a:moveTo>
                  <a:cubicBezTo>
                    <a:pt x="2572" y="1"/>
                    <a:pt x="2144" y="105"/>
                    <a:pt x="1734" y="327"/>
                  </a:cubicBezTo>
                  <a:cubicBezTo>
                    <a:pt x="508" y="940"/>
                    <a:pt x="1" y="2574"/>
                    <a:pt x="614" y="3800"/>
                  </a:cubicBezTo>
                  <a:cubicBezTo>
                    <a:pt x="1108" y="4721"/>
                    <a:pt x="2002" y="5199"/>
                    <a:pt x="2945" y="5199"/>
                  </a:cubicBezTo>
                  <a:cubicBezTo>
                    <a:pt x="3359" y="5199"/>
                    <a:pt x="3782" y="5107"/>
                    <a:pt x="4186" y="4920"/>
                  </a:cubicBezTo>
                  <a:cubicBezTo>
                    <a:pt x="5412" y="4209"/>
                    <a:pt x="5927" y="2672"/>
                    <a:pt x="5207" y="1446"/>
                  </a:cubicBezTo>
                  <a:cubicBezTo>
                    <a:pt x="4783" y="530"/>
                    <a:pt x="3920" y="1"/>
                    <a:pt x="298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118"/>
            <p:cNvSpPr/>
            <p:nvPr/>
          </p:nvSpPr>
          <p:spPr>
            <a:xfrm>
              <a:off x="1998750" y="6430463"/>
              <a:ext cx="115050" cy="122175"/>
            </a:xfrm>
            <a:custGeom>
              <a:avLst/>
              <a:gdLst/>
              <a:ahLst/>
              <a:cxnLst/>
              <a:rect l="l" t="t" r="r" b="b"/>
              <a:pathLst>
                <a:path w="4602" h="4887" extrusionOk="0">
                  <a:moveTo>
                    <a:pt x="2763" y="1"/>
                  </a:moveTo>
                  <a:lnTo>
                    <a:pt x="2763" y="1"/>
                  </a:lnTo>
                  <a:cubicBezTo>
                    <a:pt x="3065" y="205"/>
                    <a:pt x="3269" y="409"/>
                    <a:pt x="3474" y="712"/>
                  </a:cubicBezTo>
                  <a:cubicBezTo>
                    <a:pt x="4087" y="2044"/>
                    <a:pt x="3580" y="3573"/>
                    <a:pt x="2354" y="4292"/>
                  </a:cubicBezTo>
                  <a:cubicBezTo>
                    <a:pt x="1945" y="4496"/>
                    <a:pt x="1537" y="4598"/>
                    <a:pt x="1140" y="4598"/>
                  </a:cubicBezTo>
                  <a:cubicBezTo>
                    <a:pt x="744" y="4598"/>
                    <a:pt x="360" y="4496"/>
                    <a:pt x="0" y="4292"/>
                  </a:cubicBezTo>
                  <a:lnTo>
                    <a:pt x="0" y="4292"/>
                  </a:lnTo>
                  <a:cubicBezTo>
                    <a:pt x="438" y="4665"/>
                    <a:pt x="1025" y="4887"/>
                    <a:pt x="1647" y="4887"/>
                  </a:cubicBezTo>
                  <a:cubicBezTo>
                    <a:pt x="2047" y="4887"/>
                    <a:pt x="2461" y="4795"/>
                    <a:pt x="2861" y="4594"/>
                  </a:cubicBezTo>
                  <a:cubicBezTo>
                    <a:pt x="4087" y="3883"/>
                    <a:pt x="4602" y="2346"/>
                    <a:pt x="3882" y="1120"/>
                  </a:cubicBezTo>
                  <a:cubicBezTo>
                    <a:pt x="3678" y="614"/>
                    <a:pt x="3269" y="205"/>
                    <a:pt x="2763" y="1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118"/>
            <p:cNvSpPr/>
            <p:nvPr/>
          </p:nvSpPr>
          <p:spPr>
            <a:xfrm>
              <a:off x="1980950" y="6458463"/>
              <a:ext cx="119975" cy="66425"/>
            </a:xfrm>
            <a:custGeom>
              <a:avLst/>
              <a:gdLst/>
              <a:ahLst/>
              <a:cxnLst/>
              <a:rect l="l" t="t" r="r" b="b"/>
              <a:pathLst>
                <a:path w="4799" h="2657" extrusionOk="0">
                  <a:moveTo>
                    <a:pt x="4594" y="0"/>
                  </a:moveTo>
                  <a:lnTo>
                    <a:pt x="1" y="2354"/>
                  </a:lnTo>
                  <a:lnTo>
                    <a:pt x="99" y="2453"/>
                  </a:lnTo>
                  <a:cubicBezTo>
                    <a:pt x="99" y="2559"/>
                    <a:pt x="205" y="2559"/>
                    <a:pt x="205" y="2657"/>
                  </a:cubicBezTo>
                  <a:lnTo>
                    <a:pt x="4799" y="311"/>
                  </a:lnTo>
                  <a:cubicBezTo>
                    <a:pt x="4799" y="205"/>
                    <a:pt x="4701" y="107"/>
                    <a:pt x="470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118"/>
            <p:cNvSpPr/>
            <p:nvPr/>
          </p:nvSpPr>
          <p:spPr>
            <a:xfrm>
              <a:off x="1980950" y="6453363"/>
              <a:ext cx="117525" cy="69075"/>
            </a:xfrm>
            <a:custGeom>
              <a:avLst/>
              <a:gdLst/>
              <a:ahLst/>
              <a:cxnLst/>
              <a:rect l="l" t="t" r="r" b="b"/>
              <a:pathLst>
                <a:path w="4701" h="2763" extrusionOk="0">
                  <a:moveTo>
                    <a:pt x="4594" y="0"/>
                  </a:moveTo>
                  <a:lnTo>
                    <a:pt x="1" y="2452"/>
                  </a:lnTo>
                  <a:lnTo>
                    <a:pt x="1" y="2558"/>
                  </a:lnTo>
                  <a:cubicBezTo>
                    <a:pt x="99" y="2657"/>
                    <a:pt x="99" y="2657"/>
                    <a:pt x="99" y="2763"/>
                  </a:cubicBezTo>
                  <a:lnTo>
                    <a:pt x="4701" y="311"/>
                  </a:lnTo>
                  <a:cubicBezTo>
                    <a:pt x="4701" y="311"/>
                    <a:pt x="4701" y="204"/>
                    <a:pt x="4594" y="204"/>
                  </a:cubicBezTo>
                  <a:lnTo>
                    <a:pt x="4594" y="0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118"/>
            <p:cNvSpPr/>
            <p:nvPr/>
          </p:nvSpPr>
          <p:spPr>
            <a:xfrm>
              <a:off x="2141775" y="6343413"/>
              <a:ext cx="130400" cy="130400"/>
            </a:xfrm>
            <a:custGeom>
              <a:avLst/>
              <a:gdLst/>
              <a:ahLst/>
              <a:cxnLst/>
              <a:rect l="l" t="t" r="r" b="b"/>
              <a:pathLst>
                <a:path w="5216" h="5216" extrusionOk="0">
                  <a:moveTo>
                    <a:pt x="2654" y="1"/>
                  </a:moveTo>
                  <a:cubicBezTo>
                    <a:pt x="1411" y="1"/>
                    <a:pt x="300" y="896"/>
                    <a:pt x="107" y="2150"/>
                  </a:cubicBezTo>
                  <a:lnTo>
                    <a:pt x="107" y="2355"/>
                  </a:lnTo>
                  <a:cubicBezTo>
                    <a:pt x="0" y="2355"/>
                    <a:pt x="0" y="2461"/>
                    <a:pt x="0" y="2461"/>
                  </a:cubicBezTo>
                  <a:lnTo>
                    <a:pt x="0" y="2559"/>
                  </a:lnTo>
                  <a:lnTo>
                    <a:pt x="0" y="2665"/>
                  </a:lnTo>
                  <a:cubicBezTo>
                    <a:pt x="107" y="2968"/>
                    <a:pt x="107" y="3172"/>
                    <a:pt x="205" y="3376"/>
                  </a:cubicBezTo>
                  <a:lnTo>
                    <a:pt x="205" y="3581"/>
                  </a:lnTo>
                  <a:lnTo>
                    <a:pt x="311" y="3687"/>
                  </a:lnTo>
                  <a:lnTo>
                    <a:pt x="311" y="3785"/>
                  </a:lnTo>
                  <a:lnTo>
                    <a:pt x="409" y="3891"/>
                  </a:lnTo>
                  <a:cubicBezTo>
                    <a:pt x="409" y="3891"/>
                    <a:pt x="409" y="3989"/>
                    <a:pt x="515" y="4096"/>
                  </a:cubicBezTo>
                  <a:lnTo>
                    <a:pt x="613" y="4194"/>
                  </a:lnTo>
                  <a:cubicBezTo>
                    <a:pt x="613" y="4300"/>
                    <a:pt x="613" y="4300"/>
                    <a:pt x="720" y="4300"/>
                  </a:cubicBezTo>
                  <a:cubicBezTo>
                    <a:pt x="720" y="4300"/>
                    <a:pt x="720" y="4398"/>
                    <a:pt x="818" y="4398"/>
                  </a:cubicBezTo>
                  <a:lnTo>
                    <a:pt x="818" y="4504"/>
                  </a:lnTo>
                  <a:cubicBezTo>
                    <a:pt x="924" y="4504"/>
                    <a:pt x="924" y="4602"/>
                    <a:pt x="1022" y="4602"/>
                  </a:cubicBezTo>
                  <a:cubicBezTo>
                    <a:pt x="1022" y="4709"/>
                    <a:pt x="1128" y="4709"/>
                    <a:pt x="1128" y="4709"/>
                  </a:cubicBezTo>
                  <a:lnTo>
                    <a:pt x="1226" y="4807"/>
                  </a:lnTo>
                  <a:cubicBezTo>
                    <a:pt x="1226" y="4807"/>
                    <a:pt x="1333" y="4807"/>
                    <a:pt x="1333" y="4913"/>
                  </a:cubicBezTo>
                  <a:lnTo>
                    <a:pt x="1431" y="4913"/>
                  </a:lnTo>
                  <a:cubicBezTo>
                    <a:pt x="1537" y="4913"/>
                    <a:pt x="1537" y="5011"/>
                    <a:pt x="1635" y="5011"/>
                  </a:cubicBezTo>
                  <a:cubicBezTo>
                    <a:pt x="1741" y="5011"/>
                    <a:pt x="1741" y="5011"/>
                    <a:pt x="1839" y="5117"/>
                  </a:cubicBezTo>
                  <a:lnTo>
                    <a:pt x="2150" y="5117"/>
                  </a:lnTo>
                  <a:cubicBezTo>
                    <a:pt x="2248" y="5215"/>
                    <a:pt x="2354" y="5215"/>
                    <a:pt x="2354" y="5215"/>
                  </a:cubicBezTo>
                  <a:cubicBezTo>
                    <a:pt x="2861" y="5215"/>
                    <a:pt x="3270" y="5117"/>
                    <a:pt x="3678" y="5011"/>
                  </a:cubicBezTo>
                  <a:cubicBezTo>
                    <a:pt x="3785" y="5011"/>
                    <a:pt x="3785" y="4913"/>
                    <a:pt x="3883" y="4913"/>
                  </a:cubicBezTo>
                  <a:cubicBezTo>
                    <a:pt x="3989" y="4807"/>
                    <a:pt x="3989" y="4807"/>
                    <a:pt x="4087" y="4807"/>
                  </a:cubicBezTo>
                  <a:lnTo>
                    <a:pt x="4291" y="4602"/>
                  </a:lnTo>
                  <a:cubicBezTo>
                    <a:pt x="4398" y="4504"/>
                    <a:pt x="4602" y="4398"/>
                    <a:pt x="4700" y="4300"/>
                  </a:cubicBezTo>
                  <a:cubicBezTo>
                    <a:pt x="4904" y="3989"/>
                    <a:pt x="5109" y="3581"/>
                    <a:pt x="5215" y="3172"/>
                  </a:cubicBezTo>
                  <a:lnTo>
                    <a:pt x="5215" y="3074"/>
                  </a:lnTo>
                  <a:lnTo>
                    <a:pt x="5215" y="2968"/>
                  </a:lnTo>
                  <a:lnTo>
                    <a:pt x="5215" y="2870"/>
                  </a:lnTo>
                  <a:lnTo>
                    <a:pt x="5215" y="2665"/>
                  </a:lnTo>
                  <a:lnTo>
                    <a:pt x="5215" y="2559"/>
                  </a:lnTo>
                  <a:lnTo>
                    <a:pt x="5215" y="2355"/>
                  </a:lnTo>
                  <a:lnTo>
                    <a:pt x="5215" y="2257"/>
                  </a:lnTo>
                  <a:lnTo>
                    <a:pt x="5215" y="2150"/>
                  </a:lnTo>
                  <a:lnTo>
                    <a:pt x="5215" y="2052"/>
                  </a:lnTo>
                  <a:cubicBezTo>
                    <a:pt x="5215" y="1946"/>
                    <a:pt x="5109" y="1946"/>
                    <a:pt x="5109" y="1848"/>
                  </a:cubicBezTo>
                  <a:lnTo>
                    <a:pt x="5109" y="1742"/>
                  </a:lnTo>
                  <a:cubicBezTo>
                    <a:pt x="5109" y="1742"/>
                    <a:pt x="5109" y="1644"/>
                    <a:pt x="5011" y="1644"/>
                  </a:cubicBezTo>
                  <a:lnTo>
                    <a:pt x="5011" y="1537"/>
                  </a:lnTo>
                  <a:lnTo>
                    <a:pt x="5011" y="1439"/>
                  </a:lnTo>
                  <a:cubicBezTo>
                    <a:pt x="4904" y="1439"/>
                    <a:pt x="4904" y="1333"/>
                    <a:pt x="4904" y="1333"/>
                  </a:cubicBezTo>
                  <a:cubicBezTo>
                    <a:pt x="4496" y="622"/>
                    <a:pt x="3785" y="107"/>
                    <a:pt x="2861" y="9"/>
                  </a:cubicBezTo>
                  <a:cubicBezTo>
                    <a:pt x="2792" y="3"/>
                    <a:pt x="2723" y="1"/>
                    <a:pt x="2654" y="1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118"/>
            <p:cNvSpPr/>
            <p:nvPr/>
          </p:nvSpPr>
          <p:spPr>
            <a:xfrm>
              <a:off x="2118900" y="6340513"/>
              <a:ext cx="150600" cy="130050"/>
            </a:xfrm>
            <a:custGeom>
              <a:avLst/>
              <a:gdLst/>
              <a:ahLst/>
              <a:cxnLst/>
              <a:rect l="l" t="t" r="r" b="b"/>
              <a:pathLst>
                <a:path w="6024" h="5202" extrusionOk="0">
                  <a:moveTo>
                    <a:pt x="3063" y="1"/>
                  </a:moveTo>
                  <a:cubicBezTo>
                    <a:pt x="2644" y="1"/>
                    <a:pt x="2222" y="105"/>
                    <a:pt x="1839" y="329"/>
                  </a:cubicBezTo>
                  <a:cubicBezTo>
                    <a:pt x="507" y="942"/>
                    <a:pt x="0" y="2577"/>
                    <a:pt x="711" y="3803"/>
                  </a:cubicBezTo>
                  <a:cubicBezTo>
                    <a:pt x="1137" y="4724"/>
                    <a:pt x="2057" y="5202"/>
                    <a:pt x="2990" y="5202"/>
                  </a:cubicBezTo>
                  <a:cubicBezTo>
                    <a:pt x="3399" y="5202"/>
                    <a:pt x="3811" y="5110"/>
                    <a:pt x="4185" y="4923"/>
                  </a:cubicBezTo>
                  <a:cubicBezTo>
                    <a:pt x="5517" y="4212"/>
                    <a:pt x="6024" y="2675"/>
                    <a:pt x="5313" y="1351"/>
                  </a:cubicBezTo>
                  <a:cubicBezTo>
                    <a:pt x="4891" y="508"/>
                    <a:pt x="3986" y="1"/>
                    <a:pt x="3063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118"/>
            <p:cNvSpPr/>
            <p:nvPr/>
          </p:nvSpPr>
          <p:spPr>
            <a:xfrm>
              <a:off x="2152000" y="6348738"/>
              <a:ext cx="117500" cy="122175"/>
            </a:xfrm>
            <a:custGeom>
              <a:avLst/>
              <a:gdLst/>
              <a:ahLst/>
              <a:cxnLst/>
              <a:rect l="l" t="t" r="r" b="b"/>
              <a:pathLst>
                <a:path w="4700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71" y="205"/>
                    <a:pt x="3376" y="409"/>
                    <a:pt x="3474" y="711"/>
                  </a:cubicBezTo>
                  <a:cubicBezTo>
                    <a:pt x="4193" y="2044"/>
                    <a:pt x="3678" y="3572"/>
                    <a:pt x="2452" y="4291"/>
                  </a:cubicBezTo>
                  <a:cubicBezTo>
                    <a:pt x="2074" y="4481"/>
                    <a:pt x="1674" y="4560"/>
                    <a:pt x="1282" y="4560"/>
                  </a:cubicBezTo>
                  <a:cubicBezTo>
                    <a:pt x="829" y="4560"/>
                    <a:pt x="386" y="4454"/>
                    <a:pt x="0" y="4291"/>
                  </a:cubicBezTo>
                  <a:lnTo>
                    <a:pt x="0" y="4291"/>
                  </a:lnTo>
                  <a:cubicBezTo>
                    <a:pt x="498" y="4665"/>
                    <a:pt x="1111" y="4887"/>
                    <a:pt x="1721" y="4887"/>
                  </a:cubicBezTo>
                  <a:cubicBezTo>
                    <a:pt x="2113" y="4887"/>
                    <a:pt x="2503" y="4795"/>
                    <a:pt x="2861" y="4594"/>
                  </a:cubicBezTo>
                  <a:cubicBezTo>
                    <a:pt x="4193" y="3883"/>
                    <a:pt x="4700" y="2346"/>
                    <a:pt x="3989" y="1022"/>
                  </a:cubicBezTo>
                  <a:cubicBezTo>
                    <a:pt x="3784" y="613"/>
                    <a:pt x="3376" y="205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118"/>
            <p:cNvSpPr/>
            <p:nvPr/>
          </p:nvSpPr>
          <p:spPr>
            <a:xfrm>
              <a:off x="2136675" y="637673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354"/>
                  </a:lnTo>
                  <a:lnTo>
                    <a:pt x="0" y="2452"/>
                  </a:lnTo>
                  <a:lnTo>
                    <a:pt x="204" y="2656"/>
                  </a:lnTo>
                  <a:lnTo>
                    <a:pt x="4700" y="311"/>
                  </a:lnTo>
                  <a:lnTo>
                    <a:pt x="4700" y="0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118"/>
            <p:cNvSpPr/>
            <p:nvPr/>
          </p:nvSpPr>
          <p:spPr>
            <a:xfrm>
              <a:off x="2134225" y="6371613"/>
              <a:ext cx="119950" cy="66450"/>
            </a:xfrm>
            <a:custGeom>
              <a:avLst/>
              <a:gdLst/>
              <a:ahLst/>
              <a:cxnLst/>
              <a:rect l="l" t="t" r="r" b="b"/>
              <a:pathLst>
                <a:path w="4798" h="2658" extrusionOk="0">
                  <a:moveTo>
                    <a:pt x="4593" y="1"/>
                  </a:moveTo>
                  <a:lnTo>
                    <a:pt x="0" y="2453"/>
                  </a:lnTo>
                  <a:lnTo>
                    <a:pt x="98" y="2559"/>
                  </a:lnTo>
                  <a:cubicBezTo>
                    <a:pt x="98" y="2657"/>
                    <a:pt x="98" y="2657"/>
                    <a:pt x="204" y="2657"/>
                  </a:cubicBezTo>
                  <a:lnTo>
                    <a:pt x="4798" y="311"/>
                  </a:lnTo>
                  <a:cubicBezTo>
                    <a:pt x="4798" y="205"/>
                    <a:pt x="4700" y="205"/>
                    <a:pt x="4700" y="107"/>
                  </a:cubicBezTo>
                  <a:lnTo>
                    <a:pt x="4593" y="1"/>
                  </a:ln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118"/>
            <p:cNvSpPr/>
            <p:nvPr/>
          </p:nvSpPr>
          <p:spPr>
            <a:xfrm>
              <a:off x="2297675" y="6261688"/>
              <a:ext cx="130200" cy="130400"/>
            </a:xfrm>
            <a:custGeom>
              <a:avLst/>
              <a:gdLst/>
              <a:ahLst/>
              <a:cxnLst/>
              <a:rect l="l" t="t" r="r" b="b"/>
              <a:pathLst>
                <a:path w="5208" h="5216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1"/>
                  </a:lnTo>
                  <a:lnTo>
                    <a:pt x="1" y="2559"/>
                  </a:lnTo>
                  <a:lnTo>
                    <a:pt x="1" y="2665"/>
                  </a:lnTo>
                  <a:cubicBezTo>
                    <a:pt x="1" y="2967"/>
                    <a:pt x="1" y="3172"/>
                    <a:pt x="99" y="3376"/>
                  </a:cubicBezTo>
                  <a:cubicBezTo>
                    <a:pt x="99" y="3482"/>
                    <a:pt x="205" y="3580"/>
                    <a:pt x="205" y="3580"/>
                  </a:cubicBezTo>
                  <a:lnTo>
                    <a:pt x="205" y="3687"/>
                  </a:lnTo>
                  <a:lnTo>
                    <a:pt x="303" y="3785"/>
                  </a:lnTo>
                  <a:lnTo>
                    <a:pt x="303" y="3891"/>
                  </a:lnTo>
                  <a:cubicBezTo>
                    <a:pt x="409" y="3891"/>
                    <a:pt x="409" y="3989"/>
                    <a:pt x="409" y="4095"/>
                  </a:cubicBezTo>
                  <a:lnTo>
                    <a:pt x="507" y="4095"/>
                  </a:lnTo>
                  <a:cubicBezTo>
                    <a:pt x="507" y="4095"/>
                    <a:pt x="507" y="4193"/>
                    <a:pt x="614" y="4193"/>
                  </a:cubicBezTo>
                  <a:lnTo>
                    <a:pt x="614" y="4300"/>
                  </a:lnTo>
                  <a:lnTo>
                    <a:pt x="712" y="4398"/>
                  </a:lnTo>
                  <a:cubicBezTo>
                    <a:pt x="712" y="4398"/>
                    <a:pt x="818" y="4398"/>
                    <a:pt x="818" y="4504"/>
                  </a:cubicBezTo>
                  <a:lnTo>
                    <a:pt x="916" y="4602"/>
                  </a:lnTo>
                  <a:cubicBezTo>
                    <a:pt x="1022" y="4708"/>
                    <a:pt x="1022" y="4708"/>
                    <a:pt x="1121" y="4708"/>
                  </a:cubicBezTo>
                  <a:cubicBezTo>
                    <a:pt x="1121" y="4806"/>
                    <a:pt x="1121" y="4806"/>
                    <a:pt x="1227" y="4806"/>
                  </a:cubicBezTo>
                  <a:cubicBezTo>
                    <a:pt x="1227" y="4806"/>
                    <a:pt x="1325" y="4806"/>
                    <a:pt x="1325" y="4913"/>
                  </a:cubicBezTo>
                  <a:lnTo>
                    <a:pt x="1431" y="4913"/>
                  </a:lnTo>
                  <a:cubicBezTo>
                    <a:pt x="1431" y="4913"/>
                    <a:pt x="1529" y="5011"/>
                    <a:pt x="1635" y="5011"/>
                  </a:cubicBezTo>
                  <a:cubicBezTo>
                    <a:pt x="1635" y="5011"/>
                    <a:pt x="1734" y="5011"/>
                    <a:pt x="1840" y="5117"/>
                  </a:cubicBezTo>
                  <a:lnTo>
                    <a:pt x="2142" y="5117"/>
                  </a:lnTo>
                  <a:cubicBezTo>
                    <a:pt x="2248" y="5215"/>
                    <a:pt x="2248" y="5215"/>
                    <a:pt x="2347" y="5215"/>
                  </a:cubicBezTo>
                  <a:cubicBezTo>
                    <a:pt x="2755" y="5215"/>
                    <a:pt x="3270" y="5117"/>
                    <a:pt x="3573" y="5011"/>
                  </a:cubicBezTo>
                  <a:cubicBezTo>
                    <a:pt x="3679" y="5011"/>
                    <a:pt x="3777" y="4913"/>
                    <a:pt x="3883" y="4913"/>
                  </a:cubicBezTo>
                  <a:cubicBezTo>
                    <a:pt x="3883" y="4806"/>
                    <a:pt x="3981" y="4806"/>
                    <a:pt x="4087" y="4806"/>
                  </a:cubicBezTo>
                  <a:cubicBezTo>
                    <a:pt x="4087" y="4708"/>
                    <a:pt x="4186" y="4708"/>
                    <a:pt x="4292" y="4602"/>
                  </a:cubicBezTo>
                  <a:lnTo>
                    <a:pt x="4594" y="4300"/>
                  </a:lnTo>
                  <a:cubicBezTo>
                    <a:pt x="4905" y="3989"/>
                    <a:pt x="5003" y="3580"/>
                    <a:pt x="5109" y="3172"/>
                  </a:cubicBezTo>
                  <a:cubicBezTo>
                    <a:pt x="5109" y="3074"/>
                    <a:pt x="5207" y="3074"/>
                    <a:pt x="5207" y="2967"/>
                  </a:cubicBezTo>
                  <a:lnTo>
                    <a:pt x="5207" y="2869"/>
                  </a:lnTo>
                  <a:lnTo>
                    <a:pt x="5207" y="2665"/>
                  </a:lnTo>
                  <a:lnTo>
                    <a:pt x="5207" y="2559"/>
                  </a:lnTo>
                  <a:lnTo>
                    <a:pt x="5207" y="2354"/>
                  </a:lnTo>
                  <a:lnTo>
                    <a:pt x="5207" y="2256"/>
                  </a:lnTo>
                  <a:lnTo>
                    <a:pt x="5207" y="2150"/>
                  </a:lnTo>
                  <a:lnTo>
                    <a:pt x="5109" y="2052"/>
                  </a:lnTo>
                  <a:lnTo>
                    <a:pt x="5109" y="1848"/>
                  </a:lnTo>
                  <a:lnTo>
                    <a:pt x="5109" y="1741"/>
                  </a:lnTo>
                  <a:cubicBezTo>
                    <a:pt x="5003" y="1741"/>
                    <a:pt x="5003" y="1643"/>
                    <a:pt x="5003" y="1643"/>
                  </a:cubicBezTo>
                  <a:lnTo>
                    <a:pt x="5003" y="1537"/>
                  </a:lnTo>
                  <a:lnTo>
                    <a:pt x="4905" y="1439"/>
                  </a:lnTo>
                  <a:lnTo>
                    <a:pt x="4905" y="1333"/>
                  </a:lnTo>
                  <a:cubicBezTo>
                    <a:pt x="4496" y="622"/>
                    <a:pt x="3679" y="107"/>
                    <a:pt x="2861" y="9"/>
                  </a:cubicBezTo>
                  <a:cubicBezTo>
                    <a:pt x="2786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118"/>
            <p:cNvSpPr/>
            <p:nvPr/>
          </p:nvSpPr>
          <p:spPr>
            <a:xfrm>
              <a:off x="2274600" y="6258788"/>
              <a:ext cx="148150" cy="129600"/>
            </a:xfrm>
            <a:custGeom>
              <a:avLst/>
              <a:gdLst/>
              <a:ahLst/>
              <a:cxnLst/>
              <a:rect l="l" t="t" r="r" b="b"/>
              <a:pathLst>
                <a:path w="5926" h="5184" extrusionOk="0">
                  <a:moveTo>
                    <a:pt x="3011" y="0"/>
                  </a:moveTo>
                  <a:cubicBezTo>
                    <a:pt x="2588" y="0"/>
                    <a:pt x="2154" y="105"/>
                    <a:pt x="1741" y="329"/>
                  </a:cubicBezTo>
                  <a:cubicBezTo>
                    <a:pt x="515" y="942"/>
                    <a:pt x="0" y="2577"/>
                    <a:pt x="719" y="3803"/>
                  </a:cubicBezTo>
                  <a:cubicBezTo>
                    <a:pt x="1155" y="4675"/>
                    <a:pt x="2055" y="5183"/>
                    <a:pt x="3017" y="5183"/>
                  </a:cubicBezTo>
                  <a:cubicBezTo>
                    <a:pt x="3408" y="5183"/>
                    <a:pt x="3809" y="5099"/>
                    <a:pt x="4193" y="4922"/>
                  </a:cubicBezTo>
                  <a:cubicBezTo>
                    <a:pt x="5419" y="4211"/>
                    <a:pt x="5926" y="2675"/>
                    <a:pt x="5313" y="1351"/>
                  </a:cubicBezTo>
                  <a:cubicBezTo>
                    <a:pt x="4824" y="507"/>
                    <a:pt x="3944" y="0"/>
                    <a:pt x="3011" y="0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118"/>
            <p:cNvSpPr/>
            <p:nvPr/>
          </p:nvSpPr>
          <p:spPr>
            <a:xfrm>
              <a:off x="2307900" y="6267013"/>
              <a:ext cx="114850" cy="122175"/>
            </a:xfrm>
            <a:custGeom>
              <a:avLst/>
              <a:gdLst/>
              <a:ahLst/>
              <a:cxnLst/>
              <a:rect l="l" t="t" r="r" b="b"/>
              <a:pathLst>
                <a:path w="4594" h="4887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065" y="204"/>
                    <a:pt x="3270" y="409"/>
                    <a:pt x="3474" y="711"/>
                  </a:cubicBezTo>
                  <a:cubicBezTo>
                    <a:pt x="4087" y="2043"/>
                    <a:pt x="3678" y="3572"/>
                    <a:pt x="2346" y="4291"/>
                  </a:cubicBezTo>
                  <a:cubicBezTo>
                    <a:pt x="2017" y="4480"/>
                    <a:pt x="1642" y="4559"/>
                    <a:pt x="1263" y="4559"/>
                  </a:cubicBezTo>
                  <a:cubicBezTo>
                    <a:pt x="825" y="4559"/>
                    <a:pt x="382" y="4453"/>
                    <a:pt x="0" y="4291"/>
                  </a:cubicBezTo>
                  <a:lnTo>
                    <a:pt x="0" y="4291"/>
                  </a:lnTo>
                  <a:cubicBezTo>
                    <a:pt x="433" y="4664"/>
                    <a:pt x="1058" y="4886"/>
                    <a:pt x="1688" y="4886"/>
                  </a:cubicBezTo>
                  <a:cubicBezTo>
                    <a:pt x="2093" y="4886"/>
                    <a:pt x="2500" y="4795"/>
                    <a:pt x="2861" y="4593"/>
                  </a:cubicBezTo>
                  <a:cubicBezTo>
                    <a:pt x="4087" y="3882"/>
                    <a:pt x="4594" y="2346"/>
                    <a:pt x="3981" y="1022"/>
                  </a:cubicBezTo>
                  <a:cubicBezTo>
                    <a:pt x="3678" y="613"/>
                    <a:pt x="3270" y="204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118"/>
            <p:cNvSpPr/>
            <p:nvPr/>
          </p:nvSpPr>
          <p:spPr>
            <a:xfrm>
              <a:off x="2292575" y="6292538"/>
              <a:ext cx="117525" cy="68900"/>
            </a:xfrm>
            <a:custGeom>
              <a:avLst/>
              <a:gdLst/>
              <a:ahLst/>
              <a:cxnLst/>
              <a:rect l="l" t="t" r="r" b="b"/>
              <a:pathLst>
                <a:path w="4701" h="2756" extrusionOk="0">
                  <a:moveTo>
                    <a:pt x="4594" y="1"/>
                  </a:moveTo>
                  <a:lnTo>
                    <a:pt x="0" y="2453"/>
                  </a:lnTo>
                  <a:lnTo>
                    <a:pt x="0" y="2551"/>
                  </a:lnTo>
                  <a:cubicBezTo>
                    <a:pt x="0" y="2657"/>
                    <a:pt x="98" y="2657"/>
                    <a:pt x="98" y="2755"/>
                  </a:cubicBezTo>
                  <a:lnTo>
                    <a:pt x="4700" y="303"/>
                  </a:lnTo>
                  <a:cubicBezTo>
                    <a:pt x="4700" y="303"/>
                    <a:pt x="4594" y="205"/>
                    <a:pt x="4594" y="99"/>
                  </a:cubicBezTo>
                  <a:lnTo>
                    <a:pt x="4594" y="1"/>
                  </a:ln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118"/>
            <p:cNvSpPr/>
            <p:nvPr/>
          </p:nvSpPr>
          <p:spPr>
            <a:xfrm>
              <a:off x="2289925" y="6289888"/>
              <a:ext cx="117500" cy="66425"/>
            </a:xfrm>
            <a:custGeom>
              <a:avLst/>
              <a:gdLst/>
              <a:ahLst/>
              <a:cxnLst/>
              <a:rect l="l" t="t" r="r" b="b"/>
              <a:pathLst>
                <a:path w="4700" h="2657" extrusionOk="0">
                  <a:moveTo>
                    <a:pt x="4602" y="0"/>
                  </a:moveTo>
                  <a:lnTo>
                    <a:pt x="0" y="2452"/>
                  </a:lnTo>
                  <a:cubicBezTo>
                    <a:pt x="0" y="2452"/>
                    <a:pt x="0" y="2559"/>
                    <a:pt x="106" y="2559"/>
                  </a:cubicBezTo>
                  <a:lnTo>
                    <a:pt x="106" y="2657"/>
                  </a:lnTo>
                  <a:lnTo>
                    <a:pt x="4700" y="311"/>
                  </a:lnTo>
                  <a:lnTo>
                    <a:pt x="4700" y="107"/>
                  </a:lnTo>
                  <a:cubicBezTo>
                    <a:pt x="4602" y="107"/>
                    <a:pt x="4602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118"/>
            <p:cNvSpPr/>
            <p:nvPr/>
          </p:nvSpPr>
          <p:spPr>
            <a:xfrm>
              <a:off x="2453375" y="6179963"/>
              <a:ext cx="130400" cy="130375"/>
            </a:xfrm>
            <a:custGeom>
              <a:avLst/>
              <a:gdLst/>
              <a:ahLst/>
              <a:cxnLst/>
              <a:rect l="l" t="t" r="r" b="b"/>
              <a:pathLst>
                <a:path w="5216" h="5215" extrusionOk="0">
                  <a:moveTo>
                    <a:pt x="2638" y="0"/>
                  </a:moveTo>
                  <a:cubicBezTo>
                    <a:pt x="1305" y="0"/>
                    <a:pt x="194" y="895"/>
                    <a:pt x="1" y="2150"/>
                  </a:cubicBezTo>
                  <a:lnTo>
                    <a:pt x="1" y="2354"/>
                  </a:lnTo>
                  <a:lnTo>
                    <a:pt x="1" y="2460"/>
                  </a:lnTo>
                  <a:lnTo>
                    <a:pt x="1" y="2558"/>
                  </a:lnTo>
                  <a:lnTo>
                    <a:pt x="1" y="2665"/>
                  </a:lnTo>
                  <a:cubicBezTo>
                    <a:pt x="1" y="2967"/>
                    <a:pt x="1" y="3171"/>
                    <a:pt x="107" y="3376"/>
                  </a:cubicBezTo>
                  <a:cubicBezTo>
                    <a:pt x="107" y="3482"/>
                    <a:pt x="107" y="3482"/>
                    <a:pt x="205" y="3580"/>
                  </a:cubicBezTo>
                  <a:lnTo>
                    <a:pt x="205" y="3686"/>
                  </a:lnTo>
                  <a:cubicBezTo>
                    <a:pt x="205" y="3686"/>
                    <a:pt x="205" y="3784"/>
                    <a:pt x="311" y="3784"/>
                  </a:cubicBezTo>
                  <a:lnTo>
                    <a:pt x="311" y="3891"/>
                  </a:lnTo>
                  <a:cubicBezTo>
                    <a:pt x="311" y="3891"/>
                    <a:pt x="410" y="3989"/>
                    <a:pt x="410" y="4095"/>
                  </a:cubicBezTo>
                  <a:lnTo>
                    <a:pt x="516" y="4193"/>
                  </a:lnTo>
                  <a:cubicBezTo>
                    <a:pt x="516" y="4299"/>
                    <a:pt x="614" y="4299"/>
                    <a:pt x="614" y="4299"/>
                  </a:cubicBezTo>
                  <a:cubicBezTo>
                    <a:pt x="614" y="4299"/>
                    <a:pt x="614" y="4397"/>
                    <a:pt x="720" y="4397"/>
                  </a:cubicBezTo>
                  <a:lnTo>
                    <a:pt x="720" y="4504"/>
                  </a:lnTo>
                  <a:cubicBezTo>
                    <a:pt x="818" y="4504"/>
                    <a:pt x="818" y="4602"/>
                    <a:pt x="924" y="4602"/>
                  </a:cubicBezTo>
                  <a:cubicBezTo>
                    <a:pt x="1023" y="4708"/>
                    <a:pt x="1023" y="4708"/>
                    <a:pt x="1129" y="4708"/>
                  </a:cubicBezTo>
                  <a:lnTo>
                    <a:pt x="1129" y="4806"/>
                  </a:lnTo>
                  <a:cubicBezTo>
                    <a:pt x="1227" y="4806"/>
                    <a:pt x="1227" y="4806"/>
                    <a:pt x="1333" y="4912"/>
                  </a:cubicBezTo>
                  <a:cubicBezTo>
                    <a:pt x="1431" y="4912"/>
                    <a:pt x="1537" y="5010"/>
                    <a:pt x="1537" y="5010"/>
                  </a:cubicBezTo>
                  <a:cubicBezTo>
                    <a:pt x="1636" y="5010"/>
                    <a:pt x="1742" y="5010"/>
                    <a:pt x="1742" y="5117"/>
                  </a:cubicBezTo>
                  <a:lnTo>
                    <a:pt x="2044" y="5117"/>
                  </a:lnTo>
                  <a:cubicBezTo>
                    <a:pt x="2150" y="5215"/>
                    <a:pt x="2249" y="5215"/>
                    <a:pt x="2355" y="5215"/>
                  </a:cubicBezTo>
                  <a:cubicBezTo>
                    <a:pt x="2763" y="5215"/>
                    <a:pt x="3172" y="5117"/>
                    <a:pt x="3581" y="5010"/>
                  </a:cubicBezTo>
                  <a:cubicBezTo>
                    <a:pt x="3679" y="4912"/>
                    <a:pt x="3785" y="4912"/>
                    <a:pt x="3785" y="4912"/>
                  </a:cubicBezTo>
                  <a:cubicBezTo>
                    <a:pt x="3883" y="4806"/>
                    <a:pt x="3989" y="4806"/>
                    <a:pt x="3989" y="4708"/>
                  </a:cubicBezTo>
                  <a:cubicBezTo>
                    <a:pt x="4088" y="4708"/>
                    <a:pt x="4194" y="4708"/>
                    <a:pt x="4194" y="4602"/>
                  </a:cubicBezTo>
                  <a:cubicBezTo>
                    <a:pt x="4398" y="4504"/>
                    <a:pt x="4496" y="4397"/>
                    <a:pt x="4602" y="4299"/>
                  </a:cubicBezTo>
                  <a:cubicBezTo>
                    <a:pt x="4807" y="3989"/>
                    <a:pt x="5011" y="3580"/>
                    <a:pt x="5109" y="3171"/>
                  </a:cubicBezTo>
                  <a:lnTo>
                    <a:pt x="5109" y="2967"/>
                  </a:lnTo>
                  <a:lnTo>
                    <a:pt x="5109" y="2869"/>
                  </a:lnTo>
                  <a:cubicBezTo>
                    <a:pt x="5215" y="2763"/>
                    <a:pt x="5215" y="2763"/>
                    <a:pt x="5215" y="2665"/>
                  </a:cubicBezTo>
                  <a:lnTo>
                    <a:pt x="5215" y="2558"/>
                  </a:lnTo>
                  <a:cubicBezTo>
                    <a:pt x="5215" y="2460"/>
                    <a:pt x="5215" y="2460"/>
                    <a:pt x="5109" y="2354"/>
                  </a:cubicBezTo>
                  <a:lnTo>
                    <a:pt x="5109" y="2256"/>
                  </a:lnTo>
                  <a:lnTo>
                    <a:pt x="5109" y="2150"/>
                  </a:lnTo>
                  <a:lnTo>
                    <a:pt x="5109" y="2052"/>
                  </a:lnTo>
                  <a:cubicBezTo>
                    <a:pt x="5109" y="1945"/>
                    <a:pt x="5109" y="1945"/>
                    <a:pt x="5011" y="1847"/>
                  </a:cubicBezTo>
                  <a:lnTo>
                    <a:pt x="5011" y="1741"/>
                  </a:lnTo>
                  <a:lnTo>
                    <a:pt x="5011" y="1643"/>
                  </a:lnTo>
                  <a:cubicBezTo>
                    <a:pt x="5011" y="1537"/>
                    <a:pt x="4905" y="1537"/>
                    <a:pt x="4905" y="1537"/>
                  </a:cubicBezTo>
                  <a:lnTo>
                    <a:pt x="4905" y="1439"/>
                  </a:lnTo>
                  <a:cubicBezTo>
                    <a:pt x="4905" y="1332"/>
                    <a:pt x="4807" y="1332"/>
                    <a:pt x="4807" y="1332"/>
                  </a:cubicBezTo>
                  <a:cubicBezTo>
                    <a:pt x="4398" y="621"/>
                    <a:pt x="3679" y="106"/>
                    <a:pt x="2862" y="8"/>
                  </a:cubicBezTo>
                  <a:cubicBezTo>
                    <a:pt x="2787" y="3"/>
                    <a:pt x="2712" y="0"/>
                    <a:pt x="2638" y="0"/>
                  </a:cubicBezTo>
                  <a:close/>
                </a:path>
              </a:pathLst>
            </a:custGeom>
            <a:solidFill>
              <a:srgbClr val="D9D8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118"/>
            <p:cNvSpPr/>
            <p:nvPr/>
          </p:nvSpPr>
          <p:spPr>
            <a:xfrm>
              <a:off x="2430500" y="6177038"/>
              <a:ext cx="148175" cy="129600"/>
            </a:xfrm>
            <a:custGeom>
              <a:avLst/>
              <a:gdLst/>
              <a:ahLst/>
              <a:cxnLst/>
              <a:rect l="l" t="t" r="r" b="b"/>
              <a:pathLst>
                <a:path w="5927" h="5184" extrusionOk="0">
                  <a:moveTo>
                    <a:pt x="2957" y="1"/>
                  </a:moveTo>
                  <a:cubicBezTo>
                    <a:pt x="2538" y="1"/>
                    <a:pt x="2116" y="105"/>
                    <a:pt x="1733" y="330"/>
                  </a:cubicBezTo>
                  <a:cubicBezTo>
                    <a:pt x="409" y="943"/>
                    <a:pt x="0" y="2577"/>
                    <a:pt x="613" y="3803"/>
                  </a:cubicBezTo>
                  <a:cubicBezTo>
                    <a:pt x="1119" y="4676"/>
                    <a:pt x="2043" y="5184"/>
                    <a:pt x="3011" y="5184"/>
                  </a:cubicBezTo>
                  <a:cubicBezTo>
                    <a:pt x="3403" y="5184"/>
                    <a:pt x="3803" y="5100"/>
                    <a:pt x="4185" y="4923"/>
                  </a:cubicBezTo>
                  <a:cubicBezTo>
                    <a:pt x="5411" y="4212"/>
                    <a:pt x="5926" y="2675"/>
                    <a:pt x="5207" y="1351"/>
                  </a:cubicBezTo>
                  <a:cubicBezTo>
                    <a:pt x="4785" y="508"/>
                    <a:pt x="3880" y="1"/>
                    <a:pt x="2957" y="1"/>
                  </a:cubicBezTo>
                  <a:close/>
                </a:path>
              </a:pathLst>
            </a:custGeom>
            <a:solidFill>
              <a:srgbClr val="4675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118"/>
            <p:cNvSpPr/>
            <p:nvPr/>
          </p:nvSpPr>
          <p:spPr>
            <a:xfrm>
              <a:off x="2461150" y="6182613"/>
              <a:ext cx="117525" cy="124825"/>
            </a:xfrm>
            <a:custGeom>
              <a:avLst/>
              <a:gdLst/>
              <a:ahLst/>
              <a:cxnLst/>
              <a:rect l="l" t="t" r="r" b="b"/>
              <a:pathLst>
                <a:path w="4701" h="4993" extrusionOk="0">
                  <a:moveTo>
                    <a:pt x="2861" y="0"/>
                  </a:moveTo>
                  <a:lnTo>
                    <a:pt x="2861" y="0"/>
                  </a:lnTo>
                  <a:cubicBezTo>
                    <a:pt x="3164" y="311"/>
                    <a:pt x="3368" y="515"/>
                    <a:pt x="3572" y="818"/>
                  </a:cubicBezTo>
                  <a:cubicBezTo>
                    <a:pt x="4185" y="2150"/>
                    <a:pt x="3678" y="3678"/>
                    <a:pt x="2452" y="4398"/>
                  </a:cubicBezTo>
                  <a:cubicBezTo>
                    <a:pt x="2074" y="4587"/>
                    <a:pt x="1695" y="4666"/>
                    <a:pt x="1317" y="4666"/>
                  </a:cubicBezTo>
                  <a:cubicBezTo>
                    <a:pt x="878" y="4666"/>
                    <a:pt x="439" y="4560"/>
                    <a:pt x="0" y="4398"/>
                  </a:cubicBezTo>
                  <a:lnTo>
                    <a:pt x="0" y="4398"/>
                  </a:lnTo>
                  <a:cubicBezTo>
                    <a:pt x="498" y="4771"/>
                    <a:pt x="1108" y="4993"/>
                    <a:pt x="1740" y="4993"/>
                  </a:cubicBezTo>
                  <a:cubicBezTo>
                    <a:pt x="2145" y="4993"/>
                    <a:pt x="2560" y="4901"/>
                    <a:pt x="2959" y="4700"/>
                  </a:cubicBezTo>
                  <a:cubicBezTo>
                    <a:pt x="4185" y="3989"/>
                    <a:pt x="4700" y="2452"/>
                    <a:pt x="3981" y="1128"/>
                  </a:cubicBezTo>
                  <a:cubicBezTo>
                    <a:pt x="3777" y="720"/>
                    <a:pt x="3368" y="311"/>
                    <a:pt x="2861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118"/>
            <p:cNvSpPr/>
            <p:nvPr/>
          </p:nvSpPr>
          <p:spPr>
            <a:xfrm>
              <a:off x="2445825" y="6210813"/>
              <a:ext cx="119975" cy="68875"/>
            </a:xfrm>
            <a:custGeom>
              <a:avLst/>
              <a:gdLst/>
              <a:ahLst/>
              <a:cxnLst/>
              <a:rect l="l" t="t" r="r" b="b"/>
              <a:pathLst>
                <a:path w="4799" h="2755" extrusionOk="0">
                  <a:moveTo>
                    <a:pt x="4594" y="0"/>
                  </a:moveTo>
                  <a:lnTo>
                    <a:pt x="0" y="2452"/>
                  </a:lnTo>
                  <a:cubicBezTo>
                    <a:pt x="0" y="2452"/>
                    <a:pt x="0" y="2550"/>
                    <a:pt x="99" y="2550"/>
                  </a:cubicBezTo>
                  <a:cubicBezTo>
                    <a:pt x="99" y="2657"/>
                    <a:pt x="99" y="2657"/>
                    <a:pt x="205" y="2755"/>
                  </a:cubicBezTo>
                  <a:lnTo>
                    <a:pt x="4798" y="303"/>
                  </a:lnTo>
                  <a:cubicBezTo>
                    <a:pt x="4700" y="303"/>
                    <a:pt x="4700" y="205"/>
                    <a:pt x="4700" y="98"/>
                  </a:cubicBezTo>
                  <a:cubicBezTo>
                    <a:pt x="4700" y="98"/>
                    <a:pt x="4594" y="98"/>
                    <a:pt x="4594" y="0"/>
                  </a:cubicBezTo>
                  <a:close/>
                </a:path>
              </a:pathLst>
            </a:custGeom>
            <a:solidFill>
              <a:srgbClr val="3D6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118"/>
            <p:cNvSpPr/>
            <p:nvPr/>
          </p:nvSpPr>
          <p:spPr>
            <a:xfrm>
              <a:off x="2443175" y="6208163"/>
              <a:ext cx="120175" cy="66425"/>
            </a:xfrm>
            <a:custGeom>
              <a:avLst/>
              <a:gdLst/>
              <a:ahLst/>
              <a:cxnLst/>
              <a:rect l="l" t="t" r="r" b="b"/>
              <a:pathLst>
                <a:path w="4807" h="2657" extrusionOk="0">
                  <a:moveTo>
                    <a:pt x="4602" y="0"/>
                  </a:moveTo>
                  <a:lnTo>
                    <a:pt x="0" y="2354"/>
                  </a:lnTo>
                  <a:cubicBezTo>
                    <a:pt x="106" y="2452"/>
                    <a:pt x="106" y="2452"/>
                    <a:pt x="106" y="2558"/>
                  </a:cubicBezTo>
                  <a:lnTo>
                    <a:pt x="205" y="2656"/>
                  </a:lnTo>
                  <a:lnTo>
                    <a:pt x="4806" y="311"/>
                  </a:lnTo>
                  <a:cubicBezTo>
                    <a:pt x="4806" y="204"/>
                    <a:pt x="4806" y="204"/>
                    <a:pt x="4700" y="106"/>
                  </a:cubicBezTo>
                  <a:cubicBezTo>
                    <a:pt x="4700" y="106"/>
                    <a:pt x="4700" y="0"/>
                    <a:pt x="4602" y="0"/>
                  </a:cubicBezTo>
                  <a:close/>
                </a:path>
              </a:pathLst>
            </a:custGeom>
            <a:solidFill>
              <a:srgbClr val="3245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533"/>
            <a:ext cx="9144000" cy="1427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4" y="0"/>
            <a:ext cx="7071046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50" y="286389"/>
            <a:ext cx="7717500" cy="478200"/>
          </a:xfrm>
        </p:spPr>
        <p:txBody>
          <a:bodyPr/>
          <a:lstStyle/>
          <a:p>
            <a:r>
              <a:rPr lang="en-US" dirty="0" err="1" smtClean="0"/>
              <a:t>Pre_processing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first step is detect and handle duplicates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3776"/>
            <a:ext cx="9144000" cy="2689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122" y="213679"/>
            <a:ext cx="7717500" cy="478200"/>
          </a:xfrm>
        </p:spPr>
        <p:txBody>
          <a:bodyPr/>
          <a:lstStyle/>
          <a:p>
            <a:r>
              <a:rPr lang="en-US" dirty="0" smtClean="0"/>
              <a:t>Second is train test split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6454"/>
            <a:ext cx="9144000" cy="18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Third step: is detect and handle nans</a:t>
            </a:r>
            <a:br>
              <a:rPr lang="en-US" dirty="0" smtClean="0"/>
            </a:br>
            <a:r>
              <a:rPr lang="en-US" dirty="0" smtClean="0"/>
              <a:t>detect by function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81" y="1231258"/>
            <a:ext cx="3314987" cy="6629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02" y="0"/>
            <a:ext cx="259819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50" y="1916356"/>
            <a:ext cx="7717500" cy="478200"/>
          </a:xfrm>
        </p:spPr>
        <p:txBody>
          <a:bodyPr/>
          <a:lstStyle/>
          <a:p>
            <a:r>
              <a:rPr lang="en-US" dirty="0" smtClean="0"/>
              <a:t>This code drops the rows that have 10 or more nans and keep the index of the reset </a:t>
            </a:r>
            <a:br>
              <a:rPr lang="en-US" dirty="0" smtClean="0"/>
            </a:br>
            <a:r>
              <a:rPr lang="en-US" dirty="0" smtClean="0"/>
              <a:t>then handle the </a:t>
            </a:r>
            <a:r>
              <a:rPr lang="en-US" dirty="0" err="1" smtClean="0"/>
              <a:t>num</a:t>
            </a:r>
            <a:r>
              <a:rPr lang="en-US" dirty="0" smtClean="0"/>
              <a:t> columns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001"/>
            <a:ext cx="9144000" cy="1328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6596"/>
            <a:ext cx="9144000" cy="24569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225" y="234700"/>
            <a:ext cx="7717500" cy="478200"/>
          </a:xfrm>
        </p:spPr>
        <p:txBody>
          <a:bodyPr/>
          <a:lstStyle/>
          <a:p>
            <a:r>
              <a:rPr lang="en-US" dirty="0" smtClean="0"/>
              <a:t>Then handle the nans of the cat columns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28" y="818668"/>
            <a:ext cx="8700186" cy="20347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31" y="886688"/>
            <a:ext cx="8208580" cy="41449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652"/>
            <a:ext cx="9144000" cy="2755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7608;p126"/>
          <p:cNvSpPr txBox="1">
            <a:spLocks noGrp="1"/>
          </p:cNvSpPr>
          <p:nvPr>
            <p:ph type="title" idx="4294967295"/>
          </p:nvPr>
        </p:nvSpPr>
        <p:spPr>
          <a:xfrm>
            <a:off x="752790" y="92623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" dirty="0" smtClea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ncoding Columns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184"/>
            <a:ext cx="9144000" cy="38971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2" y="-1"/>
            <a:ext cx="3821573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38" y="76292"/>
            <a:ext cx="4633362" cy="3939881"/>
          </a:xfrm>
          <a:prstGeom prst="rect">
            <a:avLst/>
          </a:prstGeom>
        </p:spPr>
      </p:pic>
      <p:sp>
        <p:nvSpPr>
          <p:cNvPr id="110" name="Google Shape;2749;p63"/>
          <p:cNvSpPr txBox="1">
            <a:spLocks noGrp="1"/>
          </p:cNvSpPr>
          <p:nvPr/>
        </p:nvSpPr>
        <p:spPr>
          <a:xfrm>
            <a:off x="4510637" y="4016173"/>
            <a:ext cx="3267017" cy="611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chemeClr val="hlink"/>
                </a:solidFill>
                <a:uFill>
                  <a:noFill/>
                </a:uFill>
              </a:rPr>
              <a:t>N</a:t>
            </a:r>
            <a:r>
              <a:rPr lang="en" sz="1400" dirty="0" smtClean="0">
                <a:solidFill>
                  <a:schemeClr val="hlink"/>
                </a:solidFill>
                <a:uFill>
                  <a:noFill/>
                </a:uFill>
              </a:rPr>
              <a:t>o data need to change there data type</a:t>
            </a:r>
            <a:br>
              <a:rPr lang="en" sz="1400" dirty="0" smtClean="0">
                <a:solidFill>
                  <a:schemeClr val="hlink"/>
                </a:solidFill>
                <a:uFill>
                  <a:noFill/>
                </a:uFill>
              </a:rPr>
            </a:br>
            <a:r>
              <a:rPr lang="en" sz="1400" dirty="0" smtClean="0">
                <a:solidFill>
                  <a:schemeClr val="hlink"/>
                </a:solidFill>
                <a:uFill>
                  <a:noFill/>
                </a:uFill>
              </a:rPr>
              <a:t>and there is nans in the columns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588"/>
            <a:ext cx="9144000" cy="37542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41" y="590953"/>
            <a:ext cx="7588469" cy="4360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8" y="0"/>
            <a:ext cx="8177048" cy="44495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491" y="508648"/>
            <a:ext cx="6149873" cy="4252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0"/>
            <a:ext cx="7430814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p129"/>
          <p:cNvSpPr txBox="1">
            <a:spLocks noGrp="1"/>
          </p:cNvSpPr>
          <p:nvPr>
            <p:ph type="title" idx="4294967295"/>
          </p:nvPr>
        </p:nvSpPr>
        <p:spPr>
          <a:xfrm>
            <a:off x="773809" y="267009"/>
            <a:ext cx="7792121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" dirty="0" smtClean="0">
                <a:latin typeface="Arial"/>
                <a:ea typeface="Arial"/>
                <a:cs typeface="Arial"/>
                <a:sym typeface="Arial"/>
              </a:rPr>
              <a:t>oncat the encoded columns and Drop the old columns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439"/>
            <a:ext cx="9144000" cy="396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647"/>
            <a:ext cx="9144000" cy="45362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442" y="588579"/>
            <a:ext cx="3872951" cy="443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47"/>
            <a:ext cx="9144000" cy="4956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956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183" y="2433405"/>
            <a:ext cx="3817951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1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246"/>
            <a:ext cx="9144000" cy="3554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620"/>
            <a:ext cx="9144000" cy="46442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7910"/>
            <a:ext cx="9144000" cy="16541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20" b="87120"/>
          <a:stretch/>
        </p:blipFill>
        <p:spPr>
          <a:xfrm>
            <a:off x="3037490" y="185764"/>
            <a:ext cx="1744717" cy="381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6" y="947118"/>
            <a:ext cx="8192210" cy="2933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8"/>
          <a:stretch/>
        </p:blipFill>
        <p:spPr>
          <a:xfrm>
            <a:off x="21021" y="2112580"/>
            <a:ext cx="9144000" cy="2655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493;p94"/>
          <p:cNvSpPr txBox="1">
            <a:spLocks noGrp="1"/>
          </p:cNvSpPr>
          <p:nvPr/>
        </p:nvSpPr>
        <p:spPr>
          <a:xfrm>
            <a:off x="262757" y="1313146"/>
            <a:ext cx="6444295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 smtClean="0"/>
              <a:t>T</a:t>
            </a:r>
            <a:r>
              <a:rPr lang="en" sz="3000" b="1" dirty="0" smtClean="0"/>
              <a:t>hank you for your patient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/>
            </a:r>
            <a:br>
              <a:rPr lang="en" dirty="0" smtClean="0"/>
            </a:br>
            <a:r>
              <a:rPr lang="en-US" sz="2000" dirty="0" smtClean="0"/>
              <a:t>I</a:t>
            </a:r>
            <a:r>
              <a:rPr lang="en" sz="2000" dirty="0" smtClean="0"/>
              <a:t> hope u like this 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/>
              <a:t/>
            </a:r>
            <a:br>
              <a:rPr lang="en" sz="2000" dirty="0" smtClean="0"/>
            </a:br>
            <a:r>
              <a:rPr lang="en" sz="2000" dirty="0" smtClean="0"/>
              <a:t>don’t forget to check the links below</a:t>
            </a:r>
            <a:endParaRPr sz="2000" dirty="0"/>
          </a:p>
        </p:txBody>
      </p:sp>
      <p:sp>
        <p:nvSpPr>
          <p:cNvPr id="4" name="Google Shape;4493;p94"/>
          <p:cNvSpPr txBox="1">
            <a:spLocks noGrp="1"/>
          </p:cNvSpPr>
          <p:nvPr/>
        </p:nvSpPr>
        <p:spPr>
          <a:xfrm>
            <a:off x="78825" y="3704249"/>
            <a:ext cx="6444295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lt2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/>
            <a:r>
              <a:rPr lang="en-US" sz="1500" dirty="0">
                <a:hlinkClick r:id="rId3"/>
              </a:rPr>
              <a:t>https://</a:t>
            </a:r>
            <a:r>
              <a:rPr lang="en-US" sz="1500" dirty="0" smtClean="0">
                <a:hlinkClick r:id="rId3"/>
              </a:rPr>
              <a:t>github.com/mostafa-s-mostafa/Mid-Project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>
                <a:hlinkClick r:id="rId4"/>
              </a:rPr>
              <a:t>https</a:t>
            </a:r>
            <a:r>
              <a:rPr lang="en-US" sz="1500" dirty="0">
                <a:hlinkClick r:id="rId4"/>
              </a:rPr>
              <a:t>://</a:t>
            </a:r>
            <a:r>
              <a:rPr lang="en-US" sz="1500" dirty="0" smtClean="0">
                <a:hlinkClick r:id="rId4"/>
              </a:rPr>
              <a:t>github.com/mostafa-s-mostafa/Mid-Project-Deployment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https</a:t>
            </a:r>
            <a:r>
              <a:rPr lang="en-US" sz="1500" dirty="0"/>
              <a:t>://</a:t>
            </a:r>
            <a:r>
              <a:rPr lang="en-US" sz="1500" dirty="0" smtClean="0"/>
              <a:t>mid-project-deployment-mostafa.streamlit.app/Analyzing</a:t>
            </a:r>
            <a:endParaRPr sz="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980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5" y="359380"/>
            <a:ext cx="8019052" cy="4542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57" y="0"/>
            <a:ext cx="4960885" cy="4256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28" y="0"/>
            <a:ext cx="4340772" cy="4256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550" y="0"/>
            <a:ext cx="46409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diovascular Disease by Slidesgo">
  <a:themeElements>
    <a:clrScheme name="Simple Light">
      <a:dk1>
        <a:srgbClr val="B73D4C"/>
      </a:dk1>
      <a:lt1>
        <a:srgbClr val="DB7F86"/>
      </a:lt1>
      <a:dk2>
        <a:srgbClr val="4F0B13"/>
      </a:dk2>
      <a:lt2>
        <a:srgbClr val="FFFFFF"/>
      </a:lt2>
      <a:accent1>
        <a:srgbClr val="EC6469"/>
      </a:accent1>
      <a:accent2>
        <a:srgbClr val="DD8A94"/>
      </a:accent2>
      <a:accent3>
        <a:srgbClr val="C9D9E0"/>
      </a:accent3>
      <a:accent4>
        <a:srgbClr val="EA5462"/>
      </a:accent4>
      <a:accent5>
        <a:srgbClr val="4477BB"/>
      </a:accent5>
      <a:accent6>
        <a:srgbClr val="FFB6B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139</Words>
  <Application>Microsoft Office PowerPoint</Application>
  <PresentationFormat>On-screen Show (16:9)</PresentationFormat>
  <Paragraphs>38</Paragraphs>
  <Slides>70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Proxima Nova</vt:lpstr>
      <vt:lpstr>Nunito</vt:lpstr>
      <vt:lpstr>Neucha</vt:lpstr>
      <vt:lpstr>Lilita One</vt:lpstr>
      <vt:lpstr>Proxima Nova Semibold</vt:lpstr>
      <vt:lpstr>Arial</vt:lpstr>
      <vt:lpstr>Nunito ExtraBold</vt:lpstr>
      <vt:lpstr>Cardiovascular Disease by Slidesgo</vt:lpstr>
      <vt:lpstr>Slidesgo Final Pages</vt:lpstr>
      <vt:lpstr>Heart Health Status</vt:lpstr>
      <vt:lpstr>CONTENTS OF The Presentation</vt:lpstr>
      <vt:lpstr>Import libraries</vt:lpstr>
      <vt:lpstr>First: read the csv using pandas</vt:lpstr>
      <vt:lpstr>Now : We start Understanding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Extract New Features </vt:lpstr>
      <vt:lpstr>Extract chronic Conditions</vt:lpstr>
      <vt:lpstr>Extract Health Score</vt:lpstr>
      <vt:lpstr>PowerPoint Presentation</vt:lpstr>
      <vt:lpstr>Drop unnecessery columns</vt:lpstr>
      <vt:lpstr>PowerPoint Presentation</vt:lpstr>
      <vt:lpstr>Univariate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Bivariate analysis but first we need to drop nans and encode the target column to see its corr with other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 analysis</vt:lpstr>
      <vt:lpstr>Pre_processing first step is detect and handle duplicates</vt:lpstr>
      <vt:lpstr>Second is train test split</vt:lpstr>
      <vt:lpstr>Third step: is detect and handle nans detect by function </vt:lpstr>
      <vt:lpstr>This code drops the rows that have 10 or more nans and keep the index of the reset  then handle the num columns</vt:lpstr>
      <vt:lpstr>Then handle the nans of the cat columns</vt:lpstr>
      <vt:lpstr>PowerPoint Presentation</vt:lpstr>
      <vt:lpstr>Encoding Columns</vt:lpstr>
      <vt:lpstr>PowerPoint Presentation</vt:lpstr>
      <vt:lpstr>PowerPoint Presentation</vt:lpstr>
      <vt:lpstr>PowerPoint Presentation</vt:lpstr>
      <vt:lpstr>Concat the encoded columns and Drop the old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Health Status</dc:title>
  <cp:lastModifiedBy>teto star</cp:lastModifiedBy>
  <cp:revision>19</cp:revision>
  <dcterms:modified xsi:type="dcterms:W3CDTF">2024-10-31T17:44:37Z</dcterms:modified>
</cp:coreProperties>
</file>